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 id="2147483739" r:id="rId5"/>
  </p:sldMasterIdLst>
  <p:notesMasterIdLst>
    <p:notesMasterId r:id="rId20"/>
  </p:notesMasterIdLst>
  <p:handoutMasterIdLst>
    <p:handoutMasterId r:id="rId21"/>
  </p:handoutMasterIdLst>
  <p:sldIdLst>
    <p:sldId id="259" r:id="rId6"/>
    <p:sldId id="256" r:id="rId7"/>
    <p:sldId id="2147471074" r:id="rId8"/>
    <p:sldId id="319" r:id="rId9"/>
    <p:sldId id="1438" r:id="rId10"/>
    <p:sldId id="1434" r:id="rId11"/>
    <p:sldId id="2147471069" r:id="rId12"/>
    <p:sldId id="2147471068" r:id="rId13"/>
    <p:sldId id="2147471071" r:id="rId14"/>
    <p:sldId id="2147471070" r:id="rId15"/>
    <p:sldId id="1435" r:id="rId16"/>
    <p:sldId id="5946" r:id="rId17"/>
    <p:sldId id="2147471072" r:id="rId18"/>
    <p:sldId id="21474710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9"/>
            <p14:sldId id="256"/>
            <p14:sldId id="2147471074"/>
            <p14:sldId id="319"/>
            <p14:sldId id="1438"/>
            <p14:sldId id="1434"/>
            <p14:sldId id="2147471069"/>
            <p14:sldId id="2147471068"/>
            <p14:sldId id="2147471071"/>
            <p14:sldId id="2147471070"/>
            <p14:sldId id="1435"/>
            <p14:sldId id="5946"/>
            <p14:sldId id="2147471072"/>
            <p14:sldId id="2147471073"/>
          </p14:sldIdLst>
        </p14:section>
        <p14:section name="Default Section" id="{596EF679-7707-45C5-BDAE-70772D786CAC}">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060CC1-4D92-4C72-9318-4B01B5759090}" v="7" dt="2023-07-10T13:38:14.8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7" autoAdjust="0"/>
    <p:restoredTop sz="67206" autoAdjust="0"/>
  </p:normalViewPr>
  <p:slideViewPr>
    <p:cSldViewPr snapToGrid="0" snapToObjects="1">
      <p:cViewPr varScale="1">
        <p:scale>
          <a:sx n="67" d="100"/>
          <a:sy n="67" d="100"/>
        </p:scale>
        <p:origin x="448" y="44"/>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zie Timmins (ESO)" userId="f973860e-8165-47fd-b728-de4cc0698fc7" providerId="ADAL" clId="{0B060CC1-4D92-4C72-9318-4B01B5759090}"/>
    <pc:docChg chg="custSel addSld delSld modSld sldOrd modSection">
      <pc:chgData name="Lizzie Timmins (ESO)" userId="f973860e-8165-47fd-b728-de4cc0698fc7" providerId="ADAL" clId="{0B060CC1-4D92-4C72-9318-4B01B5759090}" dt="2023-07-10T13:38:17.320" v="487" actId="20577"/>
      <pc:docMkLst>
        <pc:docMk/>
      </pc:docMkLst>
      <pc:sldChg chg="modSp mod">
        <pc:chgData name="Lizzie Timmins (ESO)" userId="f973860e-8165-47fd-b728-de4cc0698fc7" providerId="ADAL" clId="{0B060CC1-4D92-4C72-9318-4B01B5759090}" dt="2023-07-10T09:58:54.896" v="10" actId="20577"/>
        <pc:sldMkLst>
          <pc:docMk/>
          <pc:sldMk cId="4166818921" sldId="259"/>
        </pc:sldMkLst>
        <pc:spChg chg="mod">
          <ac:chgData name="Lizzie Timmins (ESO)" userId="f973860e-8165-47fd-b728-de4cc0698fc7" providerId="ADAL" clId="{0B060CC1-4D92-4C72-9318-4B01B5759090}" dt="2023-07-10T09:58:54.896" v="10" actId="20577"/>
          <ac:spMkLst>
            <pc:docMk/>
            <pc:sldMk cId="4166818921" sldId="259"/>
            <ac:spMk id="5" creationId="{4FBA6ABF-CE97-446E-AFED-BDC24A2E4D0F}"/>
          </ac:spMkLst>
        </pc:spChg>
      </pc:sldChg>
      <pc:sldChg chg="modSp mod">
        <pc:chgData name="Lizzie Timmins (ESO)" userId="f973860e-8165-47fd-b728-de4cc0698fc7" providerId="ADAL" clId="{0B060CC1-4D92-4C72-9318-4B01B5759090}" dt="2023-07-10T10:42:00.367" v="249" actId="20577"/>
        <pc:sldMkLst>
          <pc:docMk/>
          <pc:sldMk cId="1467341039" sldId="1434"/>
        </pc:sldMkLst>
        <pc:spChg chg="mod">
          <ac:chgData name="Lizzie Timmins (ESO)" userId="f973860e-8165-47fd-b728-de4cc0698fc7" providerId="ADAL" clId="{0B060CC1-4D92-4C72-9318-4B01B5759090}" dt="2023-07-10T10:42:00.367" v="249" actId="20577"/>
          <ac:spMkLst>
            <pc:docMk/>
            <pc:sldMk cId="1467341039" sldId="1434"/>
            <ac:spMk id="7" creationId="{EA0665D2-3E02-44E7-BA17-BDE878441CC1}"/>
          </ac:spMkLst>
        </pc:spChg>
      </pc:sldChg>
      <pc:sldChg chg="modSp mod">
        <pc:chgData name="Lizzie Timmins (ESO)" userId="f973860e-8165-47fd-b728-de4cc0698fc7" providerId="ADAL" clId="{0B060CC1-4D92-4C72-9318-4B01B5759090}" dt="2023-07-10T13:38:17.320" v="487" actId="20577"/>
        <pc:sldMkLst>
          <pc:docMk/>
          <pc:sldMk cId="1257651181" sldId="1435"/>
        </pc:sldMkLst>
        <pc:graphicFrameChg chg="mod modGraphic">
          <ac:chgData name="Lizzie Timmins (ESO)" userId="f973860e-8165-47fd-b728-de4cc0698fc7" providerId="ADAL" clId="{0B060CC1-4D92-4C72-9318-4B01B5759090}" dt="2023-07-10T13:38:17.320" v="487" actId="20577"/>
          <ac:graphicFrameMkLst>
            <pc:docMk/>
            <pc:sldMk cId="1257651181" sldId="1435"/>
            <ac:graphicFrameMk id="6" creationId="{96627B0A-DD4F-4EDB-8E81-9E8CBAF4FAA0}"/>
          </ac:graphicFrameMkLst>
        </pc:graphicFrameChg>
      </pc:sldChg>
      <pc:sldChg chg="modSp mod">
        <pc:chgData name="Lizzie Timmins (ESO)" userId="f973860e-8165-47fd-b728-de4cc0698fc7" providerId="ADAL" clId="{0B060CC1-4D92-4C72-9318-4B01B5759090}" dt="2023-07-10T10:43:11.579" v="308" actId="20577"/>
        <pc:sldMkLst>
          <pc:docMk/>
          <pc:sldMk cId="813812661" sldId="5946"/>
        </pc:sldMkLst>
        <pc:graphicFrameChg chg="modGraphic">
          <ac:chgData name="Lizzie Timmins (ESO)" userId="f973860e-8165-47fd-b728-de4cc0698fc7" providerId="ADAL" clId="{0B060CC1-4D92-4C72-9318-4B01B5759090}" dt="2023-07-10T10:43:11.579" v="308" actId="20577"/>
          <ac:graphicFrameMkLst>
            <pc:docMk/>
            <pc:sldMk cId="813812661" sldId="5946"/>
            <ac:graphicFrameMk id="7" creationId="{7BE44EE5-25E9-49FA-BAC5-ED9CA495B1DD}"/>
          </ac:graphicFrameMkLst>
        </pc:graphicFrameChg>
      </pc:sldChg>
      <pc:sldChg chg="modSp add del mod">
        <pc:chgData name="Lizzie Timmins (ESO)" userId="f973860e-8165-47fd-b728-de4cc0698fc7" providerId="ADAL" clId="{0B060CC1-4D92-4C72-9318-4B01B5759090}" dt="2023-07-10T10:39:59.331" v="215" actId="47"/>
        <pc:sldMkLst>
          <pc:docMk/>
          <pc:sldMk cId="1214359022" sldId="5959"/>
        </pc:sldMkLst>
        <pc:graphicFrameChg chg="mod modGraphic">
          <ac:chgData name="Lizzie Timmins (ESO)" userId="f973860e-8165-47fd-b728-de4cc0698fc7" providerId="ADAL" clId="{0B060CC1-4D92-4C72-9318-4B01B5759090}" dt="2023-07-10T10:39:01.055" v="214" actId="2084"/>
          <ac:graphicFrameMkLst>
            <pc:docMk/>
            <pc:sldMk cId="1214359022" sldId="5959"/>
            <ac:graphicFrameMk id="5" creationId="{97A48B3D-490F-4201-209E-86AC4C9A722F}"/>
          </ac:graphicFrameMkLst>
        </pc:graphicFrameChg>
      </pc:sldChg>
      <pc:sldChg chg="del">
        <pc:chgData name="Lizzie Timmins (ESO)" userId="f973860e-8165-47fd-b728-de4cc0698fc7" providerId="ADAL" clId="{0B060CC1-4D92-4C72-9318-4B01B5759090}" dt="2023-07-10T10:42:57.529" v="294" actId="47"/>
        <pc:sldMkLst>
          <pc:docMk/>
          <pc:sldMk cId="1935829223" sldId="2147471050"/>
        </pc:sldMkLst>
      </pc:sldChg>
      <pc:sldChg chg="modSp mod">
        <pc:chgData name="Lizzie Timmins (ESO)" userId="f973860e-8165-47fd-b728-de4cc0698fc7" providerId="ADAL" clId="{0B060CC1-4D92-4C72-9318-4B01B5759090}" dt="2023-07-10T10:41:55.697" v="247" actId="20577"/>
        <pc:sldMkLst>
          <pc:docMk/>
          <pc:sldMk cId="2957082419" sldId="2147471068"/>
        </pc:sldMkLst>
        <pc:spChg chg="mod">
          <ac:chgData name="Lizzie Timmins (ESO)" userId="f973860e-8165-47fd-b728-de4cc0698fc7" providerId="ADAL" clId="{0B060CC1-4D92-4C72-9318-4B01B5759090}" dt="2023-07-10T10:41:45.535" v="244" actId="20577"/>
          <ac:spMkLst>
            <pc:docMk/>
            <pc:sldMk cId="2957082419" sldId="2147471068"/>
            <ac:spMk id="3" creationId="{C9BE2949-70F1-4A3B-B3AF-B6A47E266139}"/>
          </ac:spMkLst>
        </pc:spChg>
        <pc:spChg chg="mod">
          <ac:chgData name="Lizzie Timmins (ESO)" userId="f973860e-8165-47fd-b728-de4cc0698fc7" providerId="ADAL" clId="{0B060CC1-4D92-4C72-9318-4B01B5759090}" dt="2023-07-10T10:41:55.697" v="247" actId="20577"/>
          <ac:spMkLst>
            <pc:docMk/>
            <pc:sldMk cId="2957082419" sldId="2147471068"/>
            <ac:spMk id="7" creationId="{EA0665D2-3E02-44E7-BA17-BDE878441CC1}"/>
          </ac:spMkLst>
        </pc:spChg>
      </pc:sldChg>
      <pc:sldChg chg="addSp delSp modSp mod">
        <pc:chgData name="Lizzie Timmins (ESO)" userId="f973860e-8165-47fd-b728-de4cc0698fc7" providerId="ADAL" clId="{0B060CC1-4D92-4C72-9318-4B01B5759090}" dt="2023-07-10T10:41:37.431" v="231" actId="1076"/>
        <pc:sldMkLst>
          <pc:docMk/>
          <pc:sldMk cId="3924966645" sldId="2147471069"/>
        </pc:sldMkLst>
        <pc:graphicFrameChg chg="add mod modGraphic">
          <ac:chgData name="Lizzie Timmins (ESO)" userId="f973860e-8165-47fd-b728-de4cc0698fc7" providerId="ADAL" clId="{0B060CC1-4D92-4C72-9318-4B01B5759090}" dt="2023-07-10T10:41:37.431" v="231" actId="1076"/>
          <ac:graphicFrameMkLst>
            <pc:docMk/>
            <pc:sldMk cId="3924966645" sldId="2147471069"/>
            <ac:graphicFrameMk id="2" creationId="{95B81AD4-B932-FC60-C0AA-782011F8260C}"/>
          </ac:graphicFrameMkLst>
        </pc:graphicFrameChg>
        <pc:graphicFrameChg chg="del">
          <ac:chgData name="Lizzie Timmins (ESO)" userId="f973860e-8165-47fd-b728-de4cc0698fc7" providerId="ADAL" clId="{0B060CC1-4D92-4C72-9318-4B01B5759090}" dt="2023-07-10T10:40:50.825" v="216" actId="478"/>
          <ac:graphicFrameMkLst>
            <pc:docMk/>
            <pc:sldMk cId="3924966645" sldId="2147471069"/>
            <ac:graphicFrameMk id="8" creationId="{7D9CCCE5-C498-98D2-FF8E-D44EE9BCAC3F}"/>
          </ac:graphicFrameMkLst>
        </pc:graphicFrameChg>
      </pc:sldChg>
      <pc:sldChg chg="modSp mod">
        <pc:chgData name="Lizzie Timmins (ESO)" userId="f973860e-8165-47fd-b728-de4cc0698fc7" providerId="ADAL" clId="{0B060CC1-4D92-4C72-9318-4B01B5759090}" dt="2023-07-10T10:43:47.456" v="328" actId="20577"/>
        <pc:sldMkLst>
          <pc:docMk/>
          <pc:sldMk cId="786964290" sldId="2147471070"/>
        </pc:sldMkLst>
        <pc:spChg chg="mod">
          <ac:chgData name="Lizzie Timmins (ESO)" userId="f973860e-8165-47fd-b728-de4cc0698fc7" providerId="ADAL" clId="{0B060CC1-4D92-4C72-9318-4B01B5759090}" dt="2023-07-10T10:43:47.456" v="328" actId="20577"/>
          <ac:spMkLst>
            <pc:docMk/>
            <pc:sldMk cId="786964290" sldId="2147471070"/>
            <ac:spMk id="3" creationId="{C9BE2949-70F1-4A3B-B3AF-B6A47E266139}"/>
          </ac:spMkLst>
        </pc:spChg>
      </pc:sldChg>
      <pc:sldChg chg="new del">
        <pc:chgData name="Lizzie Timmins (ESO)" userId="f973860e-8165-47fd-b728-de4cc0698fc7" providerId="ADAL" clId="{0B060CC1-4D92-4C72-9318-4B01B5759090}" dt="2023-07-10T10:36:14.919" v="13" actId="47"/>
        <pc:sldMkLst>
          <pc:docMk/>
          <pc:sldMk cId="502497404" sldId="2147471071"/>
        </pc:sldMkLst>
      </pc:sldChg>
      <pc:sldChg chg="modSp add mod">
        <pc:chgData name="Lizzie Timmins (ESO)" userId="f973860e-8165-47fd-b728-de4cc0698fc7" providerId="ADAL" clId="{0B060CC1-4D92-4C72-9318-4B01B5759090}" dt="2023-07-10T10:42:25.954" v="286" actId="1076"/>
        <pc:sldMkLst>
          <pc:docMk/>
          <pc:sldMk cId="2965221087" sldId="2147471071"/>
        </pc:sldMkLst>
        <pc:spChg chg="mod">
          <ac:chgData name="Lizzie Timmins (ESO)" userId="f973860e-8165-47fd-b728-de4cc0698fc7" providerId="ADAL" clId="{0B060CC1-4D92-4C72-9318-4B01B5759090}" dt="2023-07-10T10:42:22.092" v="285" actId="20577"/>
          <ac:spMkLst>
            <pc:docMk/>
            <pc:sldMk cId="2965221087" sldId="2147471071"/>
            <ac:spMk id="3" creationId="{C9BE2949-70F1-4A3B-B3AF-B6A47E266139}"/>
          </ac:spMkLst>
        </pc:spChg>
        <pc:spChg chg="mod">
          <ac:chgData name="Lizzie Timmins (ESO)" userId="f973860e-8165-47fd-b728-de4cc0698fc7" providerId="ADAL" clId="{0B060CC1-4D92-4C72-9318-4B01B5759090}" dt="2023-07-10T10:42:25.954" v="286" actId="1076"/>
          <ac:spMkLst>
            <pc:docMk/>
            <pc:sldMk cId="2965221087" sldId="2147471071"/>
            <ac:spMk id="7" creationId="{EA0665D2-3E02-44E7-BA17-BDE878441CC1}"/>
          </ac:spMkLst>
        </pc:spChg>
      </pc:sldChg>
      <pc:sldChg chg="delSp modSp add del mod">
        <pc:chgData name="Lizzie Timmins (ESO)" userId="f973860e-8165-47fd-b728-de4cc0698fc7" providerId="ADAL" clId="{0B060CC1-4D92-4C72-9318-4B01B5759090}" dt="2023-07-10T10:37:13.913" v="36" actId="47"/>
        <pc:sldMkLst>
          <pc:docMk/>
          <pc:sldMk cId="577891346" sldId="2147471072"/>
        </pc:sldMkLst>
        <pc:spChg chg="del">
          <ac:chgData name="Lizzie Timmins (ESO)" userId="f973860e-8165-47fd-b728-de4cc0698fc7" providerId="ADAL" clId="{0B060CC1-4D92-4C72-9318-4B01B5759090}" dt="2023-07-10T10:36:30.646" v="34" actId="478"/>
          <ac:spMkLst>
            <pc:docMk/>
            <pc:sldMk cId="577891346" sldId="2147471072"/>
            <ac:spMk id="3" creationId="{00000000-0000-0000-0000-000000000000}"/>
          </ac:spMkLst>
        </pc:spChg>
        <pc:spChg chg="mod">
          <ac:chgData name="Lizzie Timmins (ESO)" userId="f973860e-8165-47fd-b728-de4cc0698fc7" providerId="ADAL" clId="{0B060CC1-4D92-4C72-9318-4B01B5759090}" dt="2023-07-10T10:36:26.260" v="33" actId="20577"/>
          <ac:spMkLst>
            <pc:docMk/>
            <pc:sldMk cId="577891346" sldId="2147471072"/>
            <ac:spMk id="4" creationId="{00000000-0000-0000-0000-000000000000}"/>
          </ac:spMkLst>
        </pc:spChg>
        <pc:spChg chg="del">
          <ac:chgData name="Lizzie Timmins (ESO)" userId="f973860e-8165-47fd-b728-de4cc0698fc7" providerId="ADAL" clId="{0B060CC1-4D92-4C72-9318-4B01B5759090}" dt="2023-07-10T10:36:30.646" v="34" actId="478"/>
          <ac:spMkLst>
            <pc:docMk/>
            <pc:sldMk cId="577891346" sldId="2147471072"/>
            <ac:spMk id="9" creationId="{002CA36E-E9C0-4E6F-88AD-9E90DCA7D22B}"/>
          </ac:spMkLst>
        </pc:spChg>
        <pc:spChg chg="del">
          <ac:chgData name="Lizzie Timmins (ESO)" userId="f973860e-8165-47fd-b728-de4cc0698fc7" providerId="ADAL" clId="{0B060CC1-4D92-4C72-9318-4B01B5759090}" dt="2023-07-10T10:36:30.646" v="34" actId="478"/>
          <ac:spMkLst>
            <pc:docMk/>
            <pc:sldMk cId="577891346" sldId="2147471072"/>
            <ac:spMk id="12" creationId="{A7FDD403-51CC-4729-880C-5AB9B7459428}"/>
          </ac:spMkLst>
        </pc:spChg>
        <pc:spChg chg="del">
          <ac:chgData name="Lizzie Timmins (ESO)" userId="f973860e-8165-47fd-b728-de4cc0698fc7" providerId="ADAL" clId="{0B060CC1-4D92-4C72-9318-4B01B5759090}" dt="2023-07-10T10:36:30.646" v="34" actId="478"/>
          <ac:spMkLst>
            <pc:docMk/>
            <pc:sldMk cId="577891346" sldId="2147471072"/>
            <ac:spMk id="14" creationId="{3655A8C2-7E50-4FC9-BEC4-69317240FE22}"/>
          </ac:spMkLst>
        </pc:spChg>
        <pc:spChg chg="del">
          <ac:chgData name="Lizzie Timmins (ESO)" userId="f973860e-8165-47fd-b728-de4cc0698fc7" providerId="ADAL" clId="{0B060CC1-4D92-4C72-9318-4B01B5759090}" dt="2023-07-10T10:36:30.646" v="34" actId="478"/>
          <ac:spMkLst>
            <pc:docMk/>
            <pc:sldMk cId="577891346" sldId="2147471072"/>
            <ac:spMk id="15" creationId="{B21794A8-2B2E-49D5-AB9A-16637E219B73}"/>
          </ac:spMkLst>
        </pc:spChg>
        <pc:spChg chg="del">
          <ac:chgData name="Lizzie Timmins (ESO)" userId="f973860e-8165-47fd-b728-de4cc0698fc7" providerId="ADAL" clId="{0B060CC1-4D92-4C72-9318-4B01B5759090}" dt="2023-07-10T10:36:30.646" v="34" actId="478"/>
          <ac:spMkLst>
            <pc:docMk/>
            <pc:sldMk cId="577891346" sldId="2147471072"/>
            <ac:spMk id="16" creationId="{4A5E2C88-EC34-4815-A6D9-32DBDE091DAE}"/>
          </ac:spMkLst>
        </pc:spChg>
        <pc:spChg chg="del">
          <ac:chgData name="Lizzie Timmins (ESO)" userId="f973860e-8165-47fd-b728-de4cc0698fc7" providerId="ADAL" clId="{0B060CC1-4D92-4C72-9318-4B01B5759090}" dt="2023-07-10T10:36:30.646" v="34" actId="478"/>
          <ac:spMkLst>
            <pc:docMk/>
            <pc:sldMk cId="577891346" sldId="2147471072"/>
            <ac:spMk id="17" creationId="{9DC27E87-A6C6-4DB1-AE2B-E95E9DC14420}"/>
          </ac:spMkLst>
        </pc:spChg>
        <pc:spChg chg="del">
          <ac:chgData name="Lizzie Timmins (ESO)" userId="f973860e-8165-47fd-b728-de4cc0698fc7" providerId="ADAL" clId="{0B060CC1-4D92-4C72-9318-4B01B5759090}" dt="2023-07-10T10:36:30.646" v="34" actId="478"/>
          <ac:spMkLst>
            <pc:docMk/>
            <pc:sldMk cId="577891346" sldId="2147471072"/>
            <ac:spMk id="18" creationId="{84256EA4-EC27-4C3F-A491-71B0BBDE9AD3}"/>
          </ac:spMkLst>
        </pc:spChg>
        <pc:spChg chg="del">
          <ac:chgData name="Lizzie Timmins (ESO)" userId="f973860e-8165-47fd-b728-de4cc0698fc7" providerId="ADAL" clId="{0B060CC1-4D92-4C72-9318-4B01B5759090}" dt="2023-07-10T10:36:30.646" v="34" actId="478"/>
          <ac:spMkLst>
            <pc:docMk/>
            <pc:sldMk cId="577891346" sldId="2147471072"/>
            <ac:spMk id="19" creationId="{3C4E7432-2F14-4742-BB97-A6161F0BFD22}"/>
          </ac:spMkLst>
        </pc:spChg>
        <pc:spChg chg="del">
          <ac:chgData name="Lizzie Timmins (ESO)" userId="f973860e-8165-47fd-b728-de4cc0698fc7" providerId="ADAL" clId="{0B060CC1-4D92-4C72-9318-4B01B5759090}" dt="2023-07-10T10:36:30.646" v="34" actId="478"/>
          <ac:spMkLst>
            <pc:docMk/>
            <pc:sldMk cId="577891346" sldId="2147471072"/>
            <ac:spMk id="20" creationId="{794C2450-0C35-4775-920A-EFA34A2758C7}"/>
          </ac:spMkLst>
        </pc:spChg>
        <pc:spChg chg="del">
          <ac:chgData name="Lizzie Timmins (ESO)" userId="f973860e-8165-47fd-b728-de4cc0698fc7" providerId="ADAL" clId="{0B060CC1-4D92-4C72-9318-4B01B5759090}" dt="2023-07-10T10:36:30.646" v="34" actId="478"/>
          <ac:spMkLst>
            <pc:docMk/>
            <pc:sldMk cId="577891346" sldId="2147471072"/>
            <ac:spMk id="21" creationId="{6E76454A-0AB2-4E84-A9CE-761D8AD7326E}"/>
          </ac:spMkLst>
        </pc:spChg>
        <pc:spChg chg="del">
          <ac:chgData name="Lizzie Timmins (ESO)" userId="f973860e-8165-47fd-b728-de4cc0698fc7" providerId="ADAL" clId="{0B060CC1-4D92-4C72-9318-4B01B5759090}" dt="2023-07-10T10:36:30.646" v="34" actId="478"/>
          <ac:spMkLst>
            <pc:docMk/>
            <pc:sldMk cId="577891346" sldId="2147471072"/>
            <ac:spMk id="22" creationId="{8E471280-6A26-4F71-82A4-ABDBB200C446}"/>
          </ac:spMkLst>
        </pc:spChg>
        <pc:spChg chg="del">
          <ac:chgData name="Lizzie Timmins (ESO)" userId="f973860e-8165-47fd-b728-de4cc0698fc7" providerId="ADAL" clId="{0B060CC1-4D92-4C72-9318-4B01B5759090}" dt="2023-07-10T10:36:30.646" v="34" actId="478"/>
          <ac:spMkLst>
            <pc:docMk/>
            <pc:sldMk cId="577891346" sldId="2147471072"/>
            <ac:spMk id="23" creationId="{4D825453-0060-4C76-992D-977A38861129}"/>
          </ac:spMkLst>
        </pc:spChg>
      </pc:sldChg>
      <pc:sldChg chg="modSp add mod ord">
        <pc:chgData name="Lizzie Timmins (ESO)" userId="f973860e-8165-47fd-b728-de4cc0698fc7" providerId="ADAL" clId="{0B060CC1-4D92-4C72-9318-4B01B5759090}" dt="2023-07-10T10:42:54.038" v="292" actId="20577"/>
        <pc:sldMkLst>
          <pc:docMk/>
          <pc:sldMk cId="1224182427" sldId="2147471072"/>
        </pc:sldMkLst>
        <pc:spChg chg="mod">
          <ac:chgData name="Lizzie Timmins (ESO)" userId="f973860e-8165-47fd-b728-de4cc0698fc7" providerId="ADAL" clId="{0B060CC1-4D92-4C72-9318-4B01B5759090}" dt="2023-07-10T10:42:54.038" v="292" actId="20577"/>
          <ac:spMkLst>
            <pc:docMk/>
            <pc:sldMk cId="1224182427" sldId="2147471072"/>
            <ac:spMk id="3" creationId="{C9BE2949-70F1-4A3B-B3AF-B6A47E266139}"/>
          </ac:spMkLst>
        </pc:spChg>
      </pc:sldChg>
      <pc:sldChg chg="modSp add mod">
        <pc:chgData name="Lizzie Timmins (ESO)" userId="f973860e-8165-47fd-b728-de4cc0698fc7" providerId="ADAL" clId="{0B060CC1-4D92-4C72-9318-4B01B5759090}" dt="2023-07-10T10:43:01.683" v="306" actId="20577"/>
        <pc:sldMkLst>
          <pc:docMk/>
          <pc:sldMk cId="1587419787" sldId="2147471073"/>
        </pc:sldMkLst>
        <pc:spChg chg="mod">
          <ac:chgData name="Lizzie Timmins (ESO)" userId="f973860e-8165-47fd-b728-de4cc0698fc7" providerId="ADAL" clId="{0B060CC1-4D92-4C72-9318-4B01B5759090}" dt="2023-07-10T10:43:01.683" v="306" actId="20577"/>
          <ac:spMkLst>
            <pc:docMk/>
            <pc:sldMk cId="1587419787" sldId="2147471073"/>
            <ac:spMk id="3" creationId="{C9BE2949-70F1-4A3B-B3AF-B6A47E266139}"/>
          </ac:spMkLst>
        </pc:spChg>
      </pc:sldChg>
      <pc:sldChg chg="modSp add mod ord">
        <pc:chgData name="Lizzie Timmins (ESO)" userId="f973860e-8165-47fd-b728-de4cc0698fc7" providerId="ADAL" clId="{0B060CC1-4D92-4C72-9318-4B01B5759090}" dt="2023-07-10T10:46:13.705" v="475" actId="20577"/>
        <pc:sldMkLst>
          <pc:docMk/>
          <pc:sldMk cId="1380837372" sldId="2147471074"/>
        </pc:sldMkLst>
        <pc:spChg chg="mod">
          <ac:chgData name="Lizzie Timmins (ESO)" userId="f973860e-8165-47fd-b728-de4cc0698fc7" providerId="ADAL" clId="{0B060CC1-4D92-4C72-9318-4B01B5759090}" dt="2023-07-10T10:46:13.705" v="475" actId="20577"/>
          <ac:spMkLst>
            <pc:docMk/>
            <pc:sldMk cId="1380837372" sldId="2147471074"/>
            <ac:spMk id="3" creationId="{C9BE2949-70F1-4A3B-B3AF-B6A47E266139}"/>
          </ac:spMkLst>
        </pc:spChg>
        <pc:spChg chg="mod">
          <ac:chgData name="Lizzie Timmins (ESO)" userId="f973860e-8165-47fd-b728-de4cc0698fc7" providerId="ADAL" clId="{0B060CC1-4D92-4C72-9318-4B01B5759090}" dt="2023-07-10T10:44:58.038" v="453" actId="20577"/>
          <ac:spMkLst>
            <pc:docMk/>
            <pc:sldMk cId="1380837372" sldId="2147471074"/>
            <ac:spMk id="7" creationId="{EA0665D2-3E02-44E7-BA17-BDE878441CC1}"/>
          </ac:spMkLst>
        </pc:spChg>
      </pc:sldChg>
      <pc:sldMasterChg chg="delSldLayout">
        <pc:chgData name="Lizzie Timmins (ESO)" userId="f973860e-8165-47fd-b728-de4cc0698fc7" providerId="ADAL" clId="{0B060CC1-4D92-4C72-9318-4B01B5759090}" dt="2023-07-10T10:39:59.331" v="215" actId="47"/>
        <pc:sldMasterMkLst>
          <pc:docMk/>
          <pc:sldMasterMk cId="1687071731" sldId="2147483773"/>
        </pc:sldMasterMkLst>
        <pc:sldLayoutChg chg="del">
          <pc:chgData name="Lizzie Timmins (ESO)" userId="f973860e-8165-47fd-b728-de4cc0698fc7" providerId="ADAL" clId="{0B060CC1-4D92-4C72-9318-4B01B5759090}" dt="2023-07-10T10:39:59.331" v="215" actId="47"/>
          <pc:sldLayoutMkLst>
            <pc:docMk/>
            <pc:sldMasterMk cId="1687071731" sldId="2147483773"/>
            <pc:sldLayoutMk cId="4230543619" sldId="2147483805"/>
          </pc:sldLayoutMkLst>
        </pc:sldLayoutChg>
      </pc:sldMasterChg>
    </pc:docChg>
  </pc:docChgLst>
  <pc:docChgLst>
    <pc:chgData name="Carvalho Gomes(ESO), Catia Ariana" userId="4278aa77-0d5a-4a96-bc65-884467e36581" providerId="ADAL" clId="{E9689A3F-9BDC-49F9-B04D-86D923FF556C}"/>
    <pc:docChg chg="undo custSel addSld delSld modSld sldOrd modSection">
      <pc:chgData name="Carvalho Gomes(ESO), Catia Ariana" userId="4278aa77-0d5a-4a96-bc65-884467e36581" providerId="ADAL" clId="{E9689A3F-9BDC-49F9-B04D-86D923FF556C}" dt="2023-04-25T09:30:46.082" v="170" actId="14734"/>
      <pc:docMkLst>
        <pc:docMk/>
      </pc:docMkLst>
      <pc:sldChg chg="modSp mod">
        <pc:chgData name="Carvalho Gomes(ESO), Catia Ariana" userId="4278aa77-0d5a-4a96-bc65-884467e36581" providerId="ADAL" clId="{E9689A3F-9BDC-49F9-B04D-86D923FF556C}" dt="2023-04-24T09:57:04.602" v="11" actId="20577"/>
        <pc:sldMkLst>
          <pc:docMk/>
          <pc:sldMk cId="4166818921" sldId="259"/>
        </pc:sldMkLst>
        <pc:spChg chg="mod">
          <ac:chgData name="Carvalho Gomes(ESO), Catia Ariana" userId="4278aa77-0d5a-4a96-bc65-884467e36581" providerId="ADAL" clId="{E9689A3F-9BDC-49F9-B04D-86D923FF556C}" dt="2023-04-24T09:57:04.602" v="11" actId="20577"/>
          <ac:spMkLst>
            <pc:docMk/>
            <pc:sldMk cId="4166818921" sldId="259"/>
            <ac:spMk id="5" creationId="{4FBA6ABF-CE97-446E-AFED-BDC24A2E4D0F}"/>
          </ac:spMkLst>
        </pc:spChg>
      </pc:sldChg>
      <pc:sldChg chg="del">
        <pc:chgData name="Carvalho Gomes(ESO), Catia Ariana" userId="4278aa77-0d5a-4a96-bc65-884467e36581" providerId="ADAL" clId="{E9689A3F-9BDC-49F9-B04D-86D923FF556C}" dt="2023-04-24T09:57:16.457" v="13" actId="2696"/>
        <pc:sldMkLst>
          <pc:docMk/>
          <pc:sldMk cId="2847287295" sldId="1397"/>
        </pc:sldMkLst>
      </pc:sldChg>
      <pc:sldChg chg="modSp mod">
        <pc:chgData name="Carvalho Gomes(ESO), Catia Ariana" userId="4278aa77-0d5a-4a96-bc65-884467e36581" providerId="ADAL" clId="{E9689A3F-9BDC-49F9-B04D-86D923FF556C}" dt="2023-04-24T09:57:40.447" v="43" actId="20577"/>
        <pc:sldMkLst>
          <pc:docMk/>
          <pc:sldMk cId="1467341039" sldId="1434"/>
        </pc:sldMkLst>
        <pc:spChg chg="mod">
          <ac:chgData name="Carvalho Gomes(ESO), Catia Ariana" userId="4278aa77-0d5a-4a96-bc65-884467e36581" providerId="ADAL" clId="{E9689A3F-9BDC-49F9-B04D-86D923FF556C}" dt="2023-04-24T09:57:34.408" v="31" actId="20577"/>
          <ac:spMkLst>
            <pc:docMk/>
            <pc:sldMk cId="1467341039" sldId="1434"/>
            <ac:spMk id="3" creationId="{C9BE2949-70F1-4A3B-B3AF-B6A47E266139}"/>
          </ac:spMkLst>
        </pc:spChg>
        <pc:spChg chg="mod">
          <ac:chgData name="Carvalho Gomes(ESO), Catia Ariana" userId="4278aa77-0d5a-4a96-bc65-884467e36581" providerId="ADAL" clId="{E9689A3F-9BDC-49F9-B04D-86D923FF556C}" dt="2023-04-24T09:57:40.447" v="43" actId="20577"/>
          <ac:spMkLst>
            <pc:docMk/>
            <pc:sldMk cId="1467341039" sldId="1434"/>
            <ac:spMk id="7" creationId="{EA0665D2-3E02-44E7-BA17-BDE878441CC1}"/>
          </ac:spMkLst>
        </pc:spChg>
      </pc:sldChg>
      <pc:sldChg chg="add del">
        <pc:chgData name="Carvalho Gomes(ESO), Catia Ariana" userId="4278aa77-0d5a-4a96-bc65-884467e36581" providerId="ADAL" clId="{E9689A3F-9BDC-49F9-B04D-86D923FF556C}" dt="2023-04-24T10:01:08.417" v="146" actId="2696"/>
        <pc:sldMkLst>
          <pc:docMk/>
          <pc:sldMk cId="1257651181" sldId="1435"/>
        </pc:sldMkLst>
      </pc:sldChg>
      <pc:sldChg chg="modSp del mod ord">
        <pc:chgData name="Carvalho Gomes(ESO), Catia Ariana" userId="4278aa77-0d5a-4a96-bc65-884467e36581" providerId="ADAL" clId="{E9689A3F-9BDC-49F9-B04D-86D923FF556C}" dt="2023-04-24T10:00:40.974" v="111" actId="2696"/>
        <pc:sldMkLst>
          <pc:docMk/>
          <pc:sldMk cId="138792161" sldId="1437"/>
        </pc:sldMkLst>
        <pc:spChg chg="mod">
          <ac:chgData name="Carvalho Gomes(ESO), Catia Ariana" userId="4278aa77-0d5a-4a96-bc65-884467e36581" providerId="ADAL" clId="{E9689A3F-9BDC-49F9-B04D-86D923FF556C}" dt="2023-04-24T10:00:28.603" v="110"/>
          <ac:spMkLst>
            <pc:docMk/>
            <pc:sldMk cId="138792161" sldId="1437"/>
            <ac:spMk id="3" creationId="{C9BE2949-70F1-4A3B-B3AF-B6A47E266139}"/>
          </ac:spMkLst>
        </pc:spChg>
      </pc:sldChg>
      <pc:sldChg chg="del">
        <pc:chgData name="Carvalho Gomes(ESO), Catia Ariana" userId="4278aa77-0d5a-4a96-bc65-884467e36581" providerId="ADAL" clId="{E9689A3F-9BDC-49F9-B04D-86D923FF556C}" dt="2023-04-24T09:57:10.870" v="12" actId="2696"/>
        <pc:sldMkLst>
          <pc:docMk/>
          <pc:sldMk cId="926587455" sldId="1439"/>
        </pc:sldMkLst>
      </pc:sldChg>
      <pc:sldChg chg="del">
        <pc:chgData name="Carvalho Gomes(ESO), Catia Ariana" userId="4278aa77-0d5a-4a96-bc65-884467e36581" providerId="ADAL" clId="{E9689A3F-9BDC-49F9-B04D-86D923FF556C}" dt="2023-04-24T10:01:10.734" v="147" actId="2696"/>
        <pc:sldMkLst>
          <pc:docMk/>
          <pc:sldMk cId="3892315745" sldId="5945"/>
        </pc:sldMkLst>
      </pc:sldChg>
      <pc:sldChg chg="modSp mod ord">
        <pc:chgData name="Carvalho Gomes(ESO), Catia Ariana" userId="4278aa77-0d5a-4a96-bc65-884467e36581" providerId="ADAL" clId="{E9689A3F-9BDC-49F9-B04D-86D923FF556C}" dt="2023-04-25T09:30:46.082" v="170" actId="14734"/>
        <pc:sldMkLst>
          <pc:docMk/>
          <pc:sldMk cId="813812661" sldId="5946"/>
        </pc:sldMkLst>
        <pc:graphicFrameChg chg="modGraphic">
          <ac:chgData name="Carvalho Gomes(ESO), Catia Ariana" userId="4278aa77-0d5a-4a96-bc65-884467e36581" providerId="ADAL" clId="{E9689A3F-9BDC-49F9-B04D-86D923FF556C}" dt="2023-04-25T09:30:46.082" v="170" actId="14734"/>
          <ac:graphicFrameMkLst>
            <pc:docMk/>
            <pc:sldMk cId="813812661" sldId="5946"/>
            <ac:graphicFrameMk id="7" creationId="{7BE44EE5-25E9-49FA-BAC5-ED9CA495B1DD}"/>
          </ac:graphicFrameMkLst>
        </pc:graphicFrameChg>
      </pc:sldChg>
      <pc:sldChg chg="del">
        <pc:chgData name="Carvalho Gomes(ESO), Catia Ariana" userId="4278aa77-0d5a-4a96-bc65-884467e36581" providerId="ADAL" clId="{E9689A3F-9BDC-49F9-B04D-86D923FF556C}" dt="2023-04-24T10:01:00.379" v="142" actId="2696"/>
        <pc:sldMkLst>
          <pc:docMk/>
          <pc:sldMk cId="467021962" sldId="2147377406"/>
        </pc:sldMkLst>
      </pc:sldChg>
      <pc:sldChg chg="del">
        <pc:chgData name="Carvalho Gomes(ESO), Catia Ariana" userId="4278aa77-0d5a-4a96-bc65-884467e36581" providerId="ADAL" clId="{E9689A3F-9BDC-49F9-B04D-86D923FF556C}" dt="2023-04-24T10:01:02.205" v="143" actId="2696"/>
        <pc:sldMkLst>
          <pc:docMk/>
          <pc:sldMk cId="4015805870" sldId="2147471061"/>
        </pc:sldMkLst>
      </pc:sldChg>
      <pc:sldChg chg="del">
        <pc:chgData name="Carvalho Gomes(ESO), Catia Ariana" userId="4278aa77-0d5a-4a96-bc65-884467e36581" providerId="ADAL" clId="{E9689A3F-9BDC-49F9-B04D-86D923FF556C}" dt="2023-04-24T10:01:04.181" v="144" actId="2696"/>
        <pc:sldMkLst>
          <pc:docMk/>
          <pc:sldMk cId="2643406970" sldId="2147471062"/>
        </pc:sldMkLst>
      </pc:sldChg>
      <pc:sldChg chg="del">
        <pc:chgData name="Carvalho Gomes(ESO), Catia Ariana" userId="4278aa77-0d5a-4a96-bc65-884467e36581" providerId="ADAL" clId="{E9689A3F-9BDC-49F9-B04D-86D923FF556C}" dt="2023-04-24T10:01:15.088" v="149" actId="2696"/>
        <pc:sldMkLst>
          <pc:docMk/>
          <pc:sldMk cId="1359107227" sldId="2147471065"/>
        </pc:sldMkLst>
      </pc:sldChg>
      <pc:sldChg chg="del">
        <pc:chgData name="Carvalho Gomes(ESO), Catia Ariana" userId="4278aa77-0d5a-4a96-bc65-884467e36581" providerId="ADAL" clId="{E9689A3F-9BDC-49F9-B04D-86D923FF556C}" dt="2023-04-24T10:01:12.947" v="148" actId="2696"/>
        <pc:sldMkLst>
          <pc:docMk/>
          <pc:sldMk cId="1342226784" sldId="2147471067"/>
        </pc:sldMkLst>
      </pc:sldChg>
      <pc:sldChg chg="modSp add mod">
        <pc:chgData name="Carvalho Gomes(ESO), Catia Ariana" userId="4278aa77-0d5a-4a96-bc65-884467e36581" providerId="ADAL" clId="{E9689A3F-9BDC-49F9-B04D-86D923FF556C}" dt="2023-04-24T10:00:55.192" v="141" actId="20577"/>
        <pc:sldMkLst>
          <pc:docMk/>
          <pc:sldMk cId="2957082419" sldId="2147471068"/>
        </pc:sldMkLst>
        <pc:spChg chg="mod">
          <ac:chgData name="Carvalho Gomes(ESO), Catia Ariana" userId="4278aa77-0d5a-4a96-bc65-884467e36581" providerId="ADAL" clId="{E9689A3F-9BDC-49F9-B04D-86D923FF556C}" dt="2023-04-24T10:00:55.192" v="141" actId="20577"/>
          <ac:spMkLst>
            <pc:docMk/>
            <pc:sldMk cId="2957082419" sldId="2147471068"/>
            <ac:spMk id="3" creationId="{C9BE2949-70F1-4A3B-B3AF-B6A47E266139}"/>
          </ac:spMkLst>
        </pc:spChg>
        <pc:spChg chg="mod">
          <ac:chgData name="Carvalho Gomes(ESO), Catia Ariana" userId="4278aa77-0d5a-4a96-bc65-884467e36581" providerId="ADAL" clId="{E9689A3F-9BDC-49F9-B04D-86D923FF556C}" dt="2023-04-24T09:59:43.324" v="74" actId="20577"/>
          <ac:spMkLst>
            <pc:docMk/>
            <pc:sldMk cId="2957082419" sldId="2147471068"/>
            <ac:spMk id="7" creationId="{EA0665D2-3E02-44E7-BA17-BDE878441CC1}"/>
          </ac:spMkLst>
        </pc:spChg>
      </pc:sldChg>
      <pc:sldChg chg="addSp delSp modSp add mod ord">
        <pc:chgData name="Carvalho Gomes(ESO), Catia Ariana" userId="4278aa77-0d5a-4a96-bc65-884467e36581" providerId="ADAL" clId="{E9689A3F-9BDC-49F9-B04D-86D923FF556C}" dt="2023-04-25T09:29:33.469" v="169" actId="20577"/>
        <pc:sldMkLst>
          <pc:docMk/>
          <pc:sldMk cId="3924966645" sldId="2147471069"/>
        </pc:sldMkLst>
        <pc:spChg chg="mod">
          <ac:chgData name="Carvalho Gomes(ESO), Catia Ariana" userId="4278aa77-0d5a-4a96-bc65-884467e36581" providerId="ADAL" clId="{E9689A3F-9BDC-49F9-B04D-86D923FF556C}" dt="2023-04-24T09:58:00.518" v="48" actId="20577"/>
          <ac:spMkLst>
            <pc:docMk/>
            <pc:sldMk cId="3924966645" sldId="2147471069"/>
            <ac:spMk id="4" creationId="{00000000-0000-0000-0000-000000000000}"/>
          </ac:spMkLst>
        </pc:spChg>
        <pc:graphicFrameChg chg="add del mod">
          <ac:chgData name="Carvalho Gomes(ESO), Catia Ariana" userId="4278aa77-0d5a-4a96-bc65-884467e36581" providerId="ADAL" clId="{E9689A3F-9BDC-49F9-B04D-86D923FF556C}" dt="2023-04-24T09:58:45.795" v="54"/>
          <ac:graphicFrameMkLst>
            <pc:docMk/>
            <pc:sldMk cId="3924966645" sldId="2147471069"/>
            <ac:graphicFrameMk id="2" creationId="{AC022BD5-AEEF-14AE-34A1-5A157FE4F46D}"/>
          </ac:graphicFrameMkLst>
        </pc:graphicFrameChg>
        <pc:graphicFrameChg chg="add del mod">
          <ac:chgData name="Carvalho Gomes(ESO), Catia Ariana" userId="4278aa77-0d5a-4a96-bc65-884467e36581" providerId="ADAL" clId="{E9689A3F-9BDC-49F9-B04D-86D923FF556C}" dt="2023-04-24T09:58:44.828" v="53"/>
          <ac:graphicFrameMkLst>
            <pc:docMk/>
            <pc:sldMk cId="3924966645" sldId="2147471069"/>
            <ac:graphicFrameMk id="5" creationId="{9FDB2855-F789-A5D8-B949-B513782425D9}"/>
          </ac:graphicFrameMkLst>
        </pc:graphicFrameChg>
        <pc:graphicFrameChg chg="del">
          <ac:chgData name="Carvalho Gomes(ESO), Catia Ariana" userId="4278aa77-0d5a-4a96-bc65-884467e36581" providerId="ADAL" clId="{E9689A3F-9BDC-49F9-B04D-86D923FF556C}" dt="2023-04-24T09:57:57.361" v="47" actId="21"/>
          <ac:graphicFrameMkLst>
            <pc:docMk/>
            <pc:sldMk cId="3924966645" sldId="2147471069"/>
            <ac:graphicFrameMk id="6" creationId="{96627B0A-DD4F-4EDB-8E81-9E8CBAF4FAA0}"/>
          </ac:graphicFrameMkLst>
        </pc:graphicFrameChg>
        <pc:graphicFrameChg chg="add del mod">
          <ac:chgData name="Carvalho Gomes(ESO), Catia Ariana" userId="4278aa77-0d5a-4a96-bc65-884467e36581" providerId="ADAL" clId="{E9689A3F-9BDC-49F9-B04D-86D923FF556C}" dt="2023-04-24T09:58:44.440" v="52"/>
          <ac:graphicFrameMkLst>
            <pc:docMk/>
            <pc:sldMk cId="3924966645" sldId="2147471069"/>
            <ac:graphicFrameMk id="7" creationId="{4A1E0A0D-D16C-6A54-DFAA-226F783EBDD3}"/>
          </ac:graphicFrameMkLst>
        </pc:graphicFrameChg>
        <pc:graphicFrameChg chg="add mod modGraphic">
          <ac:chgData name="Carvalho Gomes(ESO), Catia Ariana" userId="4278aa77-0d5a-4a96-bc65-884467e36581" providerId="ADAL" clId="{E9689A3F-9BDC-49F9-B04D-86D923FF556C}" dt="2023-04-25T09:29:33.469" v="169" actId="20577"/>
          <ac:graphicFrameMkLst>
            <pc:docMk/>
            <pc:sldMk cId="3924966645" sldId="2147471069"/>
            <ac:graphicFrameMk id="8" creationId="{7D9CCCE5-C498-98D2-FF8E-D44EE9BCAC3F}"/>
          </ac:graphicFrameMkLst>
        </pc:graphicFrameChg>
      </pc:sldChg>
      <pc:sldChg chg="add">
        <pc:chgData name="Carvalho Gomes(ESO), Catia Ariana" userId="4278aa77-0d5a-4a96-bc65-884467e36581" providerId="ADAL" clId="{E9689A3F-9BDC-49F9-B04D-86D923FF556C}" dt="2023-04-24T10:00:44.053" v="112" actId="2890"/>
        <pc:sldMkLst>
          <pc:docMk/>
          <pc:sldMk cId="786964290" sldId="214747107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7/10/2023</a:t>
            </a:fld>
            <a:endParaRPr lang="en-US" dirty="0"/>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dirty="0"/>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7/10/2023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dirty="0"/>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dirty="0"/>
          </a:p>
        </p:txBody>
      </p:sp>
    </p:spTree>
    <p:extLst>
      <p:ext uri="{BB962C8B-B14F-4D97-AF65-F5344CB8AC3E}">
        <p14:creationId xmlns:p14="http://schemas.microsoft.com/office/powerpoint/2010/main" val="310958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We are on the “Refine Solution” phase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7056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5</a:t>
            </a:fld>
            <a:endParaRPr lang="en-US" dirty="0"/>
          </a:p>
        </p:txBody>
      </p:sp>
    </p:spTree>
    <p:extLst>
      <p:ext uri="{BB962C8B-B14F-4D97-AF65-F5344CB8AC3E}">
        <p14:creationId xmlns:p14="http://schemas.microsoft.com/office/powerpoint/2010/main" val="540619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7</a:t>
            </a:fld>
            <a:endParaRPr lang="en-US" dirty="0"/>
          </a:p>
        </p:txBody>
      </p:sp>
    </p:spTree>
    <p:extLst>
      <p:ext uri="{BB962C8B-B14F-4D97-AF65-F5344CB8AC3E}">
        <p14:creationId xmlns:p14="http://schemas.microsoft.com/office/powerpoint/2010/main" val="3406625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11</a:t>
            </a:fld>
            <a:endParaRPr lang="en-US" dirty="0"/>
          </a:p>
        </p:txBody>
      </p:sp>
    </p:spTree>
    <p:extLst>
      <p:ext uri="{BB962C8B-B14F-4D97-AF65-F5344CB8AC3E}">
        <p14:creationId xmlns:p14="http://schemas.microsoft.com/office/powerpoint/2010/main" val="14270460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endParaRPr lang="en-US" dirty="0"/>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US"/>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31057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31856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US"/>
              <a:t>Click to edit Master text styles</a:t>
            </a:r>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151651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57543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86123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1303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17595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dirty="0">
                <a:latin typeface="HelveticaNeueLT Pro 55 Roman" panose="020B0604020202020204" pitchFamily="34" charset="77"/>
              </a:rPr>
              <a:t>Click to edit Master title style</a:t>
            </a:r>
            <a:endParaRPr lang="en-US" b="0" i="0" dirty="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2571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8341146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r>
              <a:rPr lang="en-US"/>
              <a:t>Click icon to add table</a:t>
            </a:r>
            <a:endParaRPr lang="en-US" dirty="0"/>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38255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0183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dirty="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US"/>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67140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media</a:t>
            </a:r>
            <a:endParaRPr lang="en-US" dirty="0"/>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612727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picture</a:t>
            </a:r>
            <a:endParaRPr lang="en-US" dirty="0"/>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56579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57034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7866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23089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11322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dirty="0">
                <a:solidFill>
                  <a:schemeClr val="bg1"/>
                </a:solidFill>
                <a:latin typeface="HelveticaNeueLT Pro 95 Blk" panose="020B0604020202020204" pitchFamily="34" charset="77"/>
              </a:rPr>
              <a:t>Primary Text Orange</a:t>
            </a:r>
            <a:endParaRPr lang="en-GB" sz="800" b="1" i="0" dirty="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dirty="0">
                <a:solidFill>
                  <a:schemeClr val="bg1"/>
                </a:solidFill>
                <a:latin typeface="HelveticaNeueLTPro-Blk"/>
                <a:cs typeface="HelveticaNeueLTPro-Blk"/>
              </a:rPr>
              <a:t>C:</a:t>
            </a:r>
            <a:r>
              <a:rPr lang="en-GB" sz="806" b="1" spc="4" dirty="0">
                <a:solidFill>
                  <a:schemeClr val="bg1"/>
                </a:solidFill>
                <a:latin typeface="HelveticaNeueLTPro-Blk"/>
                <a:cs typeface="HelveticaNeueLTPro-Blk"/>
              </a:rPr>
              <a:t>2</a:t>
            </a:r>
            <a:r>
              <a:rPr sz="806" b="1" spc="4" dirty="0">
                <a:solidFill>
                  <a:schemeClr val="bg1"/>
                </a:solidFill>
                <a:latin typeface="HelveticaNeueLTPro-Blk"/>
                <a:cs typeface="HelveticaNeueLTPro-Blk"/>
              </a:rPr>
              <a:t> </a:t>
            </a:r>
            <a:r>
              <a:rPr sz="806" b="1" spc="-8" dirty="0">
                <a:solidFill>
                  <a:schemeClr val="bg1"/>
                </a:solidFill>
                <a:latin typeface="HelveticaNeueLTPro-Blk"/>
                <a:cs typeface="HelveticaNeueLTPro-Blk"/>
              </a:rPr>
              <a:t>M:</a:t>
            </a:r>
            <a:r>
              <a:rPr lang="en-GB" sz="806" b="1" spc="-8" dirty="0">
                <a:solidFill>
                  <a:schemeClr val="bg1"/>
                </a:solidFill>
                <a:latin typeface="HelveticaNeueLTPro-Blk"/>
                <a:cs typeface="HelveticaNeueLTPro-Blk"/>
              </a:rPr>
              <a:t>84</a:t>
            </a:r>
            <a:r>
              <a:rPr sz="806" b="1" spc="-8" dirty="0">
                <a:solidFill>
                  <a:schemeClr val="bg1"/>
                </a:solidFill>
                <a:latin typeface="HelveticaNeueLTPro-Blk"/>
                <a:cs typeface="HelveticaNeueLTPro-Blk"/>
              </a:rPr>
              <a:t> </a:t>
            </a:r>
            <a:r>
              <a:rPr sz="806" b="1" spc="-20" dirty="0">
                <a:solidFill>
                  <a:schemeClr val="bg1"/>
                </a:solidFill>
                <a:latin typeface="HelveticaNeueLTPro-Blk"/>
                <a:cs typeface="HelveticaNeueLTPro-Blk"/>
              </a:rPr>
              <a:t>Y:10</a:t>
            </a:r>
            <a:r>
              <a:rPr lang="en-GB" sz="806" b="1" spc="-20" dirty="0">
                <a:solidFill>
                  <a:schemeClr val="bg1"/>
                </a:solidFill>
                <a:latin typeface="HelveticaNeueLTPro-Blk"/>
                <a:cs typeface="HelveticaNeueLTPro-Blk"/>
              </a:rPr>
              <a:t>0</a:t>
            </a:r>
            <a:r>
              <a:rPr sz="806" b="1" spc="-4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K:</a:t>
            </a:r>
            <a:r>
              <a:rPr lang="en-GB" sz="806" b="1" spc="4" dirty="0">
                <a:solidFill>
                  <a:schemeClr val="bg1"/>
                </a:solidFill>
                <a:latin typeface="HelveticaNeueLTPro-Blk"/>
                <a:cs typeface="HelveticaNeueLTPro-Blk"/>
              </a:rPr>
              <a:t>8</a:t>
            </a:r>
            <a:r>
              <a:rPr sz="806" b="1" spc="4" dirty="0">
                <a:solidFill>
                  <a:schemeClr val="bg1"/>
                </a:solidFill>
                <a:latin typeface="HelveticaNeueLTPro-Blk"/>
                <a:cs typeface="HelveticaNeueLTPro-Blk"/>
              </a:rPr>
              <a:t>  R:</a:t>
            </a:r>
            <a:r>
              <a:rPr lang="en-GB" sz="806" b="1" spc="4" dirty="0">
                <a:solidFill>
                  <a:schemeClr val="bg1"/>
                </a:solidFill>
                <a:latin typeface="HelveticaNeueLTPro-Blk"/>
                <a:cs typeface="HelveticaNeueLTPro-Blk"/>
              </a:rPr>
              <a:t>212</a:t>
            </a:r>
            <a:r>
              <a:rPr sz="806" b="1" spc="4" dirty="0">
                <a:solidFill>
                  <a:schemeClr val="bg1"/>
                </a:solidFill>
                <a:latin typeface="HelveticaNeueLTPro-Blk"/>
                <a:cs typeface="HelveticaNeueLTPro-Blk"/>
              </a:rPr>
              <a:t> </a:t>
            </a:r>
            <a:r>
              <a:rPr sz="806" b="1" spc="-20" dirty="0">
                <a:solidFill>
                  <a:schemeClr val="bg1"/>
                </a:solidFill>
                <a:latin typeface="HelveticaNeueLTPro-Blk"/>
                <a:cs typeface="HelveticaNeueLTPro-Blk"/>
              </a:rPr>
              <a:t>G:</a:t>
            </a:r>
            <a:r>
              <a:rPr lang="en-GB" sz="806" b="1" spc="-20" dirty="0">
                <a:solidFill>
                  <a:schemeClr val="bg1"/>
                </a:solidFill>
                <a:latin typeface="HelveticaNeueLTPro-Blk"/>
                <a:cs typeface="HelveticaNeueLTPro-Blk"/>
              </a:rPr>
              <a:t>57</a:t>
            </a:r>
            <a:r>
              <a:rPr sz="806" b="1" spc="-2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B:</a:t>
            </a:r>
            <a:r>
              <a:rPr lang="en-GB" sz="806" b="1" spc="4" dirty="0">
                <a:solidFill>
                  <a:schemeClr val="bg1"/>
                </a:solidFill>
                <a:latin typeface="HelveticaNeueLTPro-Blk"/>
                <a:cs typeface="HelveticaNeueLTPro-Blk"/>
              </a:rPr>
              <a:t>0</a:t>
            </a:r>
            <a:endParaRPr sz="806" dirty="0">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4" dirty="0">
                <a:solidFill>
                  <a:srgbClr val="454546"/>
                </a:solidFill>
                <a:latin typeface="HelveticaNeueLTPro-Blk"/>
                <a:cs typeface="HelveticaNeueLTPro-Blk"/>
              </a:rPr>
              <a:t>297  C55/M0/Y0/K0  </a:t>
            </a:r>
            <a:r>
              <a:rPr sz="806" b="1" spc="12" dirty="0">
                <a:solidFill>
                  <a:srgbClr val="454546"/>
                </a:solidFill>
                <a:latin typeface="HelveticaNeueLTPro-Blk"/>
                <a:cs typeface="HelveticaNeueLTPro-Blk"/>
              </a:rPr>
              <a:t>R</a:t>
            </a:r>
            <a:r>
              <a:rPr sz="806" b="1" spc="-28" dirty="0">
                <a:solidFill>
                  <a:srgbClr val="454546"/>
                </a:solidFill>
                <a:latin typeface="HelveticaNeueLTPro-Blk"/>
                <a:cs typeface="HelveticaNeueLTPro-Blk"/>
              </a:rPr>
              <a:t>9</a:t>
            </a:r>
            <a:r>
              <a:rPr sz="806" b="1" spc="-40" dirty="0">
                <a:solidFill>
                  <a:srgbClr val="454546"/>
                </a:solidFill>
                <a:latin typeface="HelveticaNeueLTPro-Blk"/>
                <a:cs typeface="HelveticaNeueLTPro-Blk"/>
              </a:rPr>
              <a:t>1</a:t>
            </a:r>
            <a:r>
              <a:rPr sz="806" b="1" spc="-20" dirty="0">
                <a:solidFill>
                  <a:srgbClr val="454546"/>
                </a:solidFill>
                <a:latin typeface="HelveticaNeueLTPro-Blk"/>
                <a:cs typeface="HelveticaNeueLTPro-Blk"/>
              </a:rPr>
              <a:t>/</a:t>
            </a:r>
            <a:r>
              <a:rPr sz="806" b="1" spc="8" dirty="0">
                <a:solidFill>
                  <a:srgbClr val="454546"/>
                </a:solidFill>
                <a:latin typeface="HelveticaNeueLTPro-Blk"/>
                <a:cs typeface="HelveticaNeueLTPro-Blk"/>
              </a:rPr>
              <a:t>G2</a:t>
            </a:r>
            <a:r>
              <a:rPr sz="806" b="1" spc="4" dirty="0">
                <a:solidFill>
                  <a:srgbClr val="454546"/>
                </a:solidFill>
                <a:latin typeface="HelveticaNeueLTPro-Blk"/>
                <a:cs typeface="HelveticaNeueLTPro-Blk"/>
              </a:rPr>
              <a:t>0</a:t>
            </a:r>
            <a:r>
              <a:rPr sz="806" b="1" spc="-4" dirty="0">
                <a:solidFill>
                  <a:srgbClr val="454546"/>
                </a:solidFill>
                <a:latin typeface="HelveticaNeueLTPro-Blk"/>
                <a:cs typeface="HelveticaNeueLTPro-Blk"/>
              </a:rPr>
              <a:t>3</a:t>
            </a:r>
            <a:r>
              <a:rPr sz="806" b="1" spc="8" dirty="0">
                <a:solidFill>
                  <a:srgbClr val="454546"/>
                </a:solidFill>
                <a:latin typeface="HelveticaNeueLTPro-Blk"/>
                <a:cs typeface="HelveticaNeueLTPro-Blk"/>
              </a:rPr>
              <a:t>/</a:t>
            </a:r>
            <a:r>
              <a:rPr sz="806" b="1" dirty="0">
                <a:solidFill>
                  <a:srgbClr val="454546"/>
                </a:solidFill>
                <a:latin typeface="HelveticaNeueLTPro-Blk"/>
                <a:cs typeface="HelveticaNeueLTPro-Blk"/>
              </a:rPr>
              <a:t>B</a:t>
            </a:r>
            <a:r>
              <a:rPr sz="806" b="1" spc="8" dirty="0">
                <a:solidFill>
                  <a:srgbClr val="454546"/>
                </a:solidFill>
                <a:latin typeface="HelveticaNeueLTPro-Blk"/>
                <a:cs typeface="HelveticaNeueLTPro-Blk"/>
              </a:rPr>
              <a:t>2</a:t>
            </a:r>
            <a:r>
              <a:rPr sz="806" b="1" spc="16" dirty="0">
                <a:solidFill>
                  <a:srgbClr val="454546"/>
                </a:solidFill>
                <a:latin typeface="HelveticaNeueLTPro-Blk"/>
                <a:cs typeface="HelveticaNeueLTPro-Blk"/>
              </a:rPr>
              <a:t>4</a:t>
            </a:r>
            <a:r>
              <a:rPr sz="806" b="1" dirty="0">
                <a:solidFill>
                  <a:srgbClr val="454546"/>
                </a:solidFill>
                <a:latin typeface="HelveticaNeueLTPro-Blk"/>
                <a:cs typeface="HelveticaNeueLTPro-Blk"/>
              </a:rPr>
              <a:t>5</a:t>
            </a:r>
            <a:endParaRPr sz="806" dirty="0">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4" dirty="0">
                <a:solidFill>
                  <a:srgbClr val="454546"/>
                </a:solidFill>
                <a:latin typeface="HelveticaNeueLTPro-Blk"/>
                <a:cs typeface="HelveticaNeueLTPro-Blk"/>
              </a:rPr>
              <a:t>390  </a:t>
            </a:r>
            <a:r>
              <a:rPr sz="806" b="1" dirty="0">
                <a:solidFill>
                  <a:srgbClr val="454546"/>
                </a:solidFill>
                <a:latin typeface="HelveticaNeueLTPro-Blk"/>
                <a:cs typeface="HelveticaNeueLTPro-Blk"/>
              </a:rPr>
              <a:t>C</a:t>
            </a:r>
            <a:r>
              <a:rPr sz="806" b="1" spc="12" dirty="0">
                <a:solidFill>
                  <a:srgbClr val="454546"/>
                </a:solidFill>
                <a:latin typeface="HelveticaNeueLTPro-Blk"/>
                <a:cs typeface="HelveticaNeueLTPro-Blk"/>
              </a:rPr>
              <a:t>2</a:t>
            </a:r>
            <a:r>
              <a:rPr sz="806" b="1" spc="20" dirty="0">
                <a:solidFill>
                  <a:srgbClr val="454546"/>
                </a:solidFill>
                <a:latin typeface="HelveticaNeueLTPro-Blk"/>
                <a:cs typeface="HelveticaNeueLTPro-Blk"/>
              </a:rPr>
              <a:t>2</a:t>
            </a:r>
            <a:r>
              <a:rPr sz="806" b="1" spc="8"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M</a:t>
            </a:r>
            <a:r>
              <a:rPr sz="806" b="1" spc="-20" dirty="0">
                <a:solidFill>
                  <a:srgbClr val="454546"/>
                </a:solidFill>
                <a:latin typeface="HelveticaNeueLTPro-Blk"/>
                <a:cs typeface="HelveticaNeueLTPro-Blk"/>
              </a:rPr>
              <a:t>0</a:t>
            </a:r>
            <a:r>
              <a:rPr sz="806" b="1" spc="44" dirty="0">
                <a:solidFill>
                  <a:srgbClr val="454546"/>
                </a:solidFill>
                <a:latin typeface="HelveticaNeueLTPro-Blk"/>
                <a:cs typeface="HelveticaNeueLTPro-Blk"/>
              </a:rPr>
              <a:t>/</a:t>
            </a:r>
            <a:r>
              <a:rPr sz="806" b="1" spc="-36" dirty="0">
                <a:solidFill>
                  <a:srgbClr val="454546"/>
                </a:solidFill>
                <a:latin typeface="HelveticaNeueLTPro-Blk"/>
                <a:cs typeface="HelveticaNeueLTPro-Blk"/>
              </a:rPr>
              <a:t>Y1</a:t>
            </a:r>
            <a:r>
              <a:rPr sz="806" b="1" spc="8" dirty="0">
                <a:solidFill>
                  <a:srgbClr val="454546"/>
                </a:solidFill>
                <a:latin typeface="HelveticaNeueLTPro-Blk"/>
                <a:cs typeface="HelveticaNeueLTPro-Blk"/>
              </a:rPr>
              <a:t>0</a:t>
            </a:r>
            <a:r>
              <a:rPr sz="806" b="1" spc="-20" dirty="0">
                <a:solidFill>
                  <a:srgbClr val="454546"/>
                </a:solidFill>
                <a:latin typeface="HelveticaNeueLTPro-Blk"/>
                <a:cs typeface="HelveticaNeueLTPro-Blk"/>
              </a:rPr>
              <a:t>0</a:t>
            </a:r>
            <a:r>
              <a:rPr sz="806" b="1" spc="8" dirty="0">
                <a:solidFill>
                  <a:srgbClr val="454546"/>
                </a:solidFill>
                <a:latin typeface="HelveticaNeueLTPro-Blk"/>
                <a:cs typeface="HelveticaNeueLTPro-Blk"/>
              </a:rPr>
              <a:t>/</a:t>
            </a:r>
            <a:r>
              <a:rPr sz="806" b="1" spc="-4" dirty="0">
                <a:solidFill>
                  <a:srgbClr val="454546"/>
                </a:solidFill>
                <a:latin typeface="HelveticaNeueLTPro-Blk"/>
                <a:cs typeface="HelveticaNeueLTPro-Blk"/>
              </a:rPr>
              <a:t>K</a:t>
            </a:r>
            <a:r>
              <a:rPr sz="806" b="1" dirty="0">
                <a:solidFill>
                  <a:srgbClr val="454546"/>
                </a:solidFill>
                <a:latin typeface="HelveticaNeueLTPro-Blk"/>
                <a:cs typeface="HelveticaNeueLTPro-Blk"/>
              </a:rPr>
              <a:t>8  </a:t>
            </a:r>
            <a:r>
              <a:rPr sz="806" b="1" spc="-4" dirty="0">
                <a:solidFill>
                  <a:srgbClr val="454546"/>
                </a:solidFill>
                <a:latin typeface="HelveticaNeueLTPro-Blk"/>
                <a:cs typeface="HelveticaNeueLTPro-Blk"/>
              </a:rPr>
              <a:t>R194/G205/B35</a:t>
            </a:r>
            <a:endParaRPr sz="806" dirty="0">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12" dirty="0">
                <a:solidFill>
                  <a:srgbClr val="454546"/>
                </a:solidFill>
                <a:latin typeface="HelveticaNeueLTPro-Blk"/>
                <a:cs typeface="HelveticaNeueLTPro-Blk"/>
              </a:rPr>
              <a:t>7408  </a:t>
            </a:r>
            <a:r>
              <a:rPr sz="806" b="1" spc="4" dirty="0">
                <a:solidFill>
                  <a:srgbClr val="454546"/>
                </a:solidFill>
                <a:latin typeface="HelveticaNeueLTPro-Blk"/>
                <a:cs typeface="HelveticaNeueLTPro-Blk"/>
              </a:rPr>
              <a:t>C</a:t>
            </a:r>
            <a:r>
              <a:rPr sz="806" b="1" spc="-20" dirty="0">
                <a:solidFill>
                  <a:srgbClr val="454546"/>
                </a:solidFill>
                <a:latin typeface="HelveticaNeueLTPro-Blk"/>
                <a:cs typeface="HelveticaNeueLTPro-Blk"/>
              </a:rPr>
              <a:t>0</a:t>
            </a:r>
            <a:r>
              <a:rPr sz="806" b="1" spc="8"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M2</a:t>
            </a:r>
            <a:r>
              <a:rPr sz="806" b="1" spc="-12" dirty="0">
                <a:solidFill>
                  <a:srgbClr val="454546"/>
                </a:solidFill>
                <a:latin typeface="HelveticaNeueLTPro-Blk"/>
                <a:cs typeface="HelveticaNeueLTPro-Blk"/>
              </a:rPr>
              <a:t>5</a:t>
            </a:r>
            <a:r>
              <a:rPr sz="806" b="1" spc="44"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Y</a:t>
            </a:r>
            <a:r>
              <a:rPr sz="806" b="1" spc="4" dirty="0">
                <a:solidFill>
                  <a:srgbClr val="454546"/>
                </a:solidFill>
                <a:latin typeface="HelveticaNeueLTPro-Blk"/>
                <a:cs typeface="HelveticaNeueLTPro-Blk"/>
              </a:rPr>
              <a:t>9</a:t>
            </a:r>
            <a:r>
              <a:rPr sz="806" b="1" spc="-12" dirty="0">
                <a:solidFill>
                  <a:srgbClr val="454546"/>
                </a:solidFill>
                <a:latin typeface="HelveticaNeueLTPro-Blk"/>
                <a:cs typeface="HelveticaNeueLTPro-Blk"/>
              </a:rPr>
              <a:t>5</a:t>
            </a:r>
            <a:r>
              <a:rPr sz="806" b="1" spc="8" dirty="0">
                <a:solidFill>
                  <a:srgbClr val="454546"/>
                </a:solidFill>
                <a:latin typeface="HelveticaNeueLTPro-Blk"/>
                <a:cs typeface="HelveticaNeueLTPro-Blk"/>
              </a:rPr>
              <a:t>/</a:t>
            </a:r>
            <a:r>
              <a:rPr sz="806" b="1" spc="-24" dirty="0">
                <a:solidFill>
                  <a:srgbClr val="454546"/>
                </a:solidFill>
                <a:latin typeface="HelveticaNeueLTPro-Blk"/>
                <a:cs typeface="HelveticaNeueLTPro-Blk"/>
              </a:rPr>
              <a:t>K</a:t>
            </a:r>
            <a:r>
              <a:rPr sz="806" b="1" dirty="0">
                <a:solidFill>
                  <a:srgbClr val="454546"/>
                </a:solidFill>
                <a:latin typeface="HelveticaNeueLTPro-Blk"/>
                <a:cs typeface="HelveticaNeueLTPro-Blk"/>
              </a:rPr>
              <a:t>0  </a:t>
            </a:r>
            <a:r>
              <a:rPr sz="806" b="1" spc="-12" dirty="0">
                <a:solidFill>
                  <a:srgbClr val="454546"/>
                </a:solidFill>
                <a:latin typeface="HelveticaNeueLTPro-Blk"/>
                <a:cs typeface="HelveticaNeueLTPro-Blk"/>
              </a:rPr>
              <a:t>R255/G191/B34</a:t>
            </a:r>
            <a:endParaRPr sz="806" dirty="0">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chemeClr val="bg1"/>
                </a:solidFill>
                <a:latin typeface="HelveticaNeueLTPro-Blk"/>
                <a:cs typeface="HelveticaNeueLTPro-Blk"/>
              </a:rPr>
              <a:t>PANTONE</a:t>
            </a:r>
            <a:r>
              <a:rPr sz="806" b="1" spc="-8" dirty="0">
                <a:solidFill>
                  <a:schemeClr val="bg1"/>
                </a:solidFill>
                <a:latin typeface="HelveticaNeueLTPro-Blk"/>
                <a:cs typeface="HelveticaNeueLTPro-Blk"/>
              </a:rPr>
              <a:t> </a:t>
            </a:r>
            <a:r>
              <a:rPr sz="806" b="1" spc="-16" dirty="0">
                <a:solidFill>
                  <a:schemeClr val="bg1"/>
                </a:solidFill>
                <a:latin typeface="HelveticaNeueLTPro-Blk"/>
                <a:cs typeface="HelveticaNeueLTPro-Blk"/>
              </a:rPr>
              <a:t>166</a:t>
            </a:r>
            <a:endParaRPr sz="806" dirty="0">
              <a:solidFill>
                <a:schemeClr val="bg1"/>
              </a:solidFill>
              <a:latin typeface="HelveticaNeueLTPro-Blk"/>
              <a:cs typeface="HelveticaNeueLTPro-Blk"/>
            </a:endParaRPr>
          </a:p>
          <a:p>
            <a:pPr marL="10241" marR="4097" defTabSz="368686">
              <a:lnSpc>
                <a:spcPts val="887"/>
              </a:lnSpc>
              <a:spcBef>
                <a:spcPts val="56"/>
              </a:spcBef>
            </a:pPr>
            <a:r>
              <a:rPr sz="806" b="1" spc="4" dirty="0">
                <a:solidFill>
                  <a:schemeClr val="bg1"/>
                </a:solidFill>
                <a:latin typeface="HelveticaNeueLTPro-Blk"/>
                <a:cs typeface="HelveticaNeueLTPro-Blk"/>
              </a:rPr>
              <a:t>C:0 </a:t>
            </a:r>
            <a:r>
              <a:rPr sz="806" b="1" spc="-8" dirty="0">
                <a:solidFill>
                  <a:schemeClr val="bg1"/>
                </a:solidFill>
                <a:latin typeface="HelveticaNeueLTPro-Blk"/>
                <a:cs typeface="HelveticaNeueLTPro-Blk"/>
              </a:rPr>
              <a:t>M:75 </a:t>
            </a:r>
            <a:r>
              <a:rPr sz="806" b="1" spc="-20" dirty="0">
                <a:solidFill>
                  <a:schemeClr val="bg1"/>
                </a:solidFill>
                <a:latin typeface="HelveticaNeueLTPro-Blk"/>
                <a:cs typeface="HelveticaNeueLTPro-Blk"/>
              </a:rPr>
              <a:t>Y:100</a:t>
            </a:r>
            <a:r>
              <a:rPr sz="806" b="1" spc="-4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K:0  </a:t>
            </a:r>
            <a:br>
              <a:rPr lang="en-GB" sz="806" b="1" spc="4" dirty="0">
                <a:solidFill>
                  <a:schemeClr val="bg1"/>
                </a:solidFill>
                <a:latin typeface="HelveticaNeueLTPro-Blk"/>
                <a:cs typeface="HelveticaNeueLTPro-Blk"/>
              </a:rPr>
            </a:br>
            <a:r>
              <a:rPr sz="806" b="1" spc="4" dirty="0">
                <a:solidFill>
                  <a:schemeClr val="bg1"/>
                </a:solidFill>
                <a:latin typeface="HelveticaNeueLTPro-Blk"/>
                <a:cs typeface="HelveticaNeueLTPro-Blk"/>
              </a:rPr>
              <a:t>R:242 </a:t>
            </a:r>
            <a:r>
              <a:rPr sz="806" b="1" spc="-20" dirty="0">
                <a:solidFill>
                  <a:schemeClr val="bg1"/>
                </a:solidFill>
                <a:latin typeface="HelveticaNeueLTPro-Blk"/>
                <a:cs typeface="HelveticaNeueLTPro-Blk"/>
              </a:rPr>
              <a:t>G:101</a:t>
            </a:r>
            <a:r>
              <a:rPr sz="806" b="1" spc="-2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B:34</a:t>
            </a:r>
            <a:endParaRPr lang="en-GB" sz="806" b="1" spc="4" dirty="0">
              <a:solidFill>
                <a:schemeClr val="bg1"/>
              </a:solidFill>
              <a:latin typeface="HelveticaNeueLTPro-Blk"/>
              <a:cs typeface="HelveticaNeueLTPro-Blk"/>
            </a:endParaRPr>
          </a:p>
          <a:p>
            <a:pPr marL="10241" marR="4097" defTabSz="368686">
              <a:lnSpc>
                <a:spcPts val="887"/>
              </a:lnSpc>
              <a:spcBef>
                <a:spcPts val="56"/>
              </a:spcBef>
            </a:pPr>
            <a:r>
              <a:rPr lang="en-GB" sz="700" b="0" i="0" spc="4" dirty="0">
                <a:solidFill>
                  <a:schemeClr val="bg1"/>
                </a:solidFill>
                <a:latin typeface="HelveticaNeueLT Pro 65 Md" panose="020B0604020202020204" pitchFamily="34" charset="77"/>
                <a:cs typeface="HelveticaNeueLTPro-Blk"/>
              </a:rPr>
              <a:t>Please note that the white and </a:t>
            </a:r>
            <a:br>
              <a:rPr lang="en-GB" sz="700" b="0" i="0" spc="4" dirty="0">
                <a:solidFill>
                  <a:schemeClr val="bg1"/>
                </a:solidFill>
                <a:latin typeface="HelveticaNeueLT Pro 65 Md" panose="020B0604020202020204" pitchFamily="34" charset="77"/>
                <a:cs typeface="HelveticaNeueLTPro-Blk"/>
              </a:rPr>
            </a:br>
            <a:r>
              <a:rPr lang="en-GB" sz="700" b="0" i="0" spc="4" dirty="0">
                <a:solidFill>
                  <a:schemeClr val="bg1"/>
                </a:solidFill>
                <a:latin typeface="HelveticaNeueLT Pro 65 Md" panose="020B0604020202020204" pitchFamily="34" charset="77"/>
                <a:cs typeface="HelveticaNeueLTPro-Blk"/>
              </a:rPr>
              <a:t>grey copy is not to be used </a:t>
            </a:r>
            <a:br>
              <a:rPr lang="en-GB" sz="700" b="0" i="0" spc="4" dirty="0">
                <a:solidFill>
                  <a:schemeClr val="bg1"/>
                </a:solidFill>
                <a:latin typeface="HelveticaNeueLT Pro 65 Md" panose="020B0604020202020204" pitchFamily="34" charset="77"/>
                <a:cs typeface="HelveticaNeueLTPro-Blk"/>
              </a:rPr>
            </a:br>
            <a:r>
              <a:rPr lang="en-GB" sz="700" b="0" i="0" spc="4" dirty="0">
                <a:solidFill>
                  <a:schemeClr val="bg1"/>
                </a:solidFill>
                <a:latin typeface="HelveticaNeueLT Pro 65 Md" panose="020B0604020202020204" pitchFamily="34" charset="77"/>
                <a:cs typeface="HelveticaNeueLTPro-Blk"/>
              </a:rPr>
              <a:t>for normal text elements.</a:t>
            </a:r>
            <a:endParaRPr sz="700" b="0" i="0" dirty="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12" dirty="0">
                <a:solidFill>
                  <a:srgbClr val="454546"/>
                </a:solidFill>
                <a:latin typeface="HelveticaNeueLTPro-Blk"/>
                <a:cs typeface="HelveticaNeueLTPro-Blk"/>
              </a:rPr>
              <a:t>108  </a:t>
            </a:r>
            <a:r>
              <a:rPr sz="806" b="1" spc="4" dirty="0">
                <a:solidFill>
                  <a:srgbClr val="454546"/>
                </a:solidFill>
                <a:latin typeface="HelveticaNeueLTPro-Blk"/>
                <a:cs typeface="HelveticaNeueLTPro-Blk"/>
              </a:rPr>
              <a:t>C:0 </a:t>
            </a:r>
            <a:r>
              <a:rPr sz="806" b="1" spc="8" dirty="0">
                <a:solidFill>
                  <a:srgbClr val="454546"/>
                </a:solidFill>
                <a:latin typeface="HelveticaNeueLTPro-Blk"/>
                <a:cs typeface="HelveticaNeueLTPro-Blk"/>
              </a:rPr>
              <a:t>M:0 </a:t>
            </a:r>
            <a:r>
              <a:rPr sz="806" b="1" spc="-20" dirty="0">
                <a:solidFill>
                  <a:srgbClr val="454546"/>
                </a:solidFill>
                <a:latin typeface="HelveticaNeueLTPro-Blk"/>
                <a:cs typeface="HelveticaNeueLTPro-Blk"/>
              </a:rPr>
              <a:t>Y:100</a:t>
            </a:r>
            <a:r>
              <a:rPr sz="806" b="1" spc="-69" dirty="0">
                <a:solidFill>
                  <a:srgbClr val="454546"/>
                </a:solidFill>
                <a:latin typeface="HelveticaNeueLTPro-Blk"/>
                <a:cs typeface="HelveticaNeueLTPro-Blk"/>
              </a:rPr>
              <a:t> </a:t>
            </a:r>
            <a:r>
              <a:rPr sz="806" b="1" spc="4" dirty="0">
                <a:solidFill>
                  <a:srgbClr val="454546"/>
                </a:solidFill>
                <a:latin typeface="HelveticaNeueLTPro-Blk"/>
                <a:cs typeface="HelveticaNeueLTPro-Blk"/>
              </a:rPr>
              <a:t>K:0  </a:t>
            </a:r>
            <a:r>
              <a:rPr sz="806" b="1" spc="8" dirty="0">
                <a:solidFill>
                  <a:srgbClr val="454546"/>
                </a:solidFill>
                <a:latin typeface="HelveticaNeueLTPro-Blk"/>
                <a:cs typeface="HelveticaNeueLTPro-Blk"/>
              </a:rPr>
              <a:t>R:255 </a:t>
            </a:r>
            <a:r>
              <a:rPr sz="806" b="1" spc="4" dirty="0">
                <a:solidFill>
                  <a:srgbClr val="454546"/>
                </a:solidFill>
                <a:latin typeface="HelveticaNeueLTPro-Blk"/>
                <a:cs typeface="HelveticaNeueLTPro-Blk"/>
              </a:rPr>
              <a:t>G:230</a:t>
            </a:r>
            <a:r>
              <a:rPr sz="806" b="1" spc="-40" dirty="0">
                <a:solidFill>
                  <a:srgbClr val="454546"/>
                </a:solidFill>
                <a:latin typeface="HelveticaNeueLTPro-Blk"/>
                <a:cs typeface="HelveticaNeueLTPro-Blk"/>
              </a:rPr>
              <a:t> </a:t>
            </a:r>
            <a:r>
              <a:rPr sz="806" b="1" spc="8" dirty="0">
                <a:solidFill>
                  <a:srgbClr val="454546"/>
                </a:solidFill>
                <a:latin typeface="HelveticaNeueLTPro-Blk"/>
                <a:cs typeface="HelveticaNeueLTPro-Blk"/>
              </a:rPr>
              <a:t>B:0</a:t>
            </a:r>
            <a:endParaRPr sz="806" dirty="0">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D43900"/>
                </a:solidFill>
                <a:latin typeface="HelveticaNeueLTPro-Hv"/>
                <a:cs typeface="HelveticaNeueLTPro-Hv"/>
              </a:rPr>
              <a:t>Primary</a:t>
            </a:r>
            <a:endParaRPr sz="968" dirty="0">
              <a:solidFill>
                <a:srgbClr val="D43900"/>
              </a:solidFill>
              <a:latin typeface="HelveticaNeueLTPro-Hv"/>
              <a:cs typeface="HelveticaNeueLTPro-Hv"/>
            </a:endParaRPr>
          </a:p>
          <a:p>
            <a:pPr marL="10241" marR="4097" defTabSz="737372">
              <a:lnSpc>
                <a:spcPct val="125000"/>
              </a:lnSpc>
              <a:spcAft>
                <a:spcPts val="484"/>
              </a:spcAft>
            </a:pPr>
            <a:r>
              <a:rPr sz="806" b="0" i="0" spc="-4" dirty="0">
                <a:solidFill>
                  <a:srgbClr val="454546"/>
                </a:solidFill>
                <a:latin typeface="HelveticaNeueLT Pro 55 Roman" panose="020B0604020202020204" pitchFamily="34" charset="77"/>
                <a:cs typeface="HelveticaNeueLTPro-Roman"/>
              </a:rPr>
              <a:t>This </a:t>
            </a:r>
            <a:r>
              <a:rPr sz="806" b="0" i="0" spc="-8" dirty="0">
                <a:solidFill>
                  <a:srgbClr val="454546"/>
                </a:solidFill>
                <a:latin typeface="HelveticaNeueLT Pro 55 Roman" panose="020B0604020202020204" pitchFamily="34" charset="77"/>
                <a:cs typeface="HelveticaNeueLTPro-Roman"/>
              </a:rPr>
              <a:t>palette </a:t>
            </a:r>
            <a:r>
              <a:rPr sz="806" b="0" i="0" spc="-4" dirty="0">
                <a:solidFill>
                  <a:srgbClr val="454546"/>
                </a:solidFill>
                <a:latin typeface="HelveticaNeueLT Pro 55 Roman" panose="020B0604020202020204" pitchFamily="34" charset="77"/>
                <a:cs typeface="HelveticaNeueLTPro-Roman"/>
              </a:rPr>
              <a:t>consists </a:t>
            </a:r>
            <a:r>
              <a:rPr sz="806" b="0" i="0" spc="-8" dirty="0">
                <a:solidFill>
                  <a:srgbClr val="454546"/>
                </a:solidFill>
                <a:latin typeface="HelveticaNeueLT Pro 55 Roman" panose="020B0604020202020204" pitchFamily="34" charset="77"/>
                <a:cs typeface="HelveticaNeueLTPro-Roman"/>
              </a:rPr>
              <a:t>of </a:t>
            </a:r>
            <a:r>
              <a:rPr sz="806" b="0" i="0" spc="-12" dirty="0">
                <a:solidFill>
                  <a:srgbClr val="454546"/>
                </a:solidFill>
                <a:latin typeface="HelveticaNeueLT Pro 55 Roman" panose="020B0604020202020204" pitchFamily="34" charset="77"/>
                <a:cs typeface="HelveticaNeueLTPro-Roman"/>
              </a:rPr>
              <a:t>yellows </a:t>
            </a:r>
            <a:r>
              <a:rPr sz="806" b="0" i="0" spc="-4" dirty="0">
                <a:solidFill>
                  <a:srgbClr val="454546"/>
                </a:solidFill>
                <a:latin typeface="HelveticaNeueLT Pro 55 Roman" panose="020B0604020202020204" pitchFamily="34" charset="77"/>
                <a:cs typeface="HelveticaNeueLTPro-Roman"/>
              </a:rPr>
              <a:t>and oranges, which </a:t>
            </a:r>
            <a:r>
              <a:rPr sz="806" b="0" i="0" spc="-12" dirty="0">
                <a:solidFill>
                  <a:srgbClr val="454546"/>
                </a:solidFill>
                <a:latin typeface="HelveticaNeueLT Pro 55 Roman" panose="020B0604020202020204" pitchFamily="34" charset="77"/>
                <a:cs typeface="HelveticaNeueLTPro-Roman"/>
              </a:rPr>
              <a:t>radiate </a:t>
            </a:r>
            <a:r>
              <a:rPr sz="806" b="0" i="0" spc="-8" dirty="0">
                <a:solidFill>
                  <a:srgbClr val="454546"/>
                </a:solidFill>
                <a:latin typeface="HelveticaNeueLT Pro 55 Roman" panose="020B0604020202020204" pitchFamily="34" charset="77"/>
                <a:cs typeface="HelveticaNeueLTPro-Roman"/>
              </a:rPr>
              <a:t>ambition, </a:t>
            </a:r>
            <a:r>
              <a:rPr sz="806" b="0" i="0" spc="-12" dirty="0">
                <a:solidFill>
                  <a:srgbClr val="454546"/>
                </a:solidFill>
                <a:latin typeface="HelveticaNeueLT Pro 55 Roman" panose="020B0604020202020204" pitchFamily="34" charset="77"/>
                <a:cs typeface="HelveticaNeueLTPro-Roman"/>
              </a:rPr>
              <a:t>energy, </a:t>
            </a:r>
            <a:r>
              <a:rPr sz="806" b="0" i="0" spc="-8" dirty="0">
                <a:solidFill>
                  <a:srgbClr val="454546"/>
                </a:solidFill>
                <a:latin typeface="HelveticaNeueLT Pro 55 Roman" panose="020B0604020202020204" pitchFamily="34" charset="77"/>
                <a:cs typeface="HelveticaNeueLTPro-Roman"/>
              </a:rPr>
              <a:t>warmth, </a:t>
            </a:r>
            <a:r>
              <a:rPr sz="806" b="0" i="0" spc="-4" dirty="0">
                <a:solidFill>
                  <a:srgbClr val="454546"/>
                </a:solidFill>
                <a:latin typeface="HelveticaNeueLT Pro 55 Roman" panose="020B0604020202020204" pitchFamily="34" charset="77"/>
                <a:cs typeface="HelveticaNeueLTPro-Roman"/>
              </a:rPr>
              <a:t>passion and </a:t>
            </a:r>
            <a:r>
              <a:rPr sz="806" b="0" i="0" spc="-12" dirty="0">
                <a:solidFill>
                  <a:srgbClr val="454546"/>
                </a:solidFill>
                <a:latin typeface="HelveticaNeueLT Pro 55 Roman" panose="020B0604020202020204" pitchFamily="34" charset="77"/>
                <a:cs typeface="HelveticaNeueLTPro-Roman"/>
              </a:rPr>
              <a:t>originality. </a:t>
            </a:r>
            <a:br>
              <a:rPr lang="en-GB" sz="806" b="0" i="0" spc="-12" dirty="0">
                <a:solidFill>
                  <a:srgbClr val="454546"/>
                </a:solidFill>
                <a:latin typeface="HelveticaNeueLT Pro 55 Roman" panose="020B0604020202020204" pitchFamily="34" charset="77"/>
                <a:cs typeface="HelveticaNeueLTPro-Roman"/>
              </a:rPr>
            </a:br>
            <a:r>
              <a:rPr sz="806" b="0" i="0" spc="-32" dirty="0">
                <a:solidFill>
                  <a:srgbClr val="454546"/>
                </a:solidFill>
                <a:latin typeface="HelveticaNeueLT Pro 55 Roman" panose="020B0604020202020204" pitchFamily="34" charset="77"/>
                <a:cs typeface="HelveticaNeueLTPro-Roman"/>
              </a:rPr>
              <a:t>You </a:t>
            </a:r>
            <a:r>
              <a:rPr sz="806" b="0" i="0" dirty="0">
                <a:solidFill>
                  <a:srgbClr val="454546"/>
                </a:solidFill>
                <a:latin typeface="HelveticaNeueLT Pro 55 Roman" panose="020B0604020202020204" pitchFamily="34" charset="77"/>
                <a:cs typeface="HelveticaNeueLTPro-Roman"/>
              </a:rPr>
              <a:t>can </a:t>
            </a:r>
            <a:r>
              <a:rPr sz="806" b="0" i="0" spc="-4" dirty="0">
                <a:solidFill>
                  <a:srgbClr val="454546"/>
                </a:solidFill>
                <a:latin typeface="HelveticaNeueLT Pro 55 Roman" panose="020B0604020202020204" pitchFamily="34" charset="77"/>
                <a:cs typeface="HelveticaNeueLTPro-Roman"/>
              </a:rPr>
              <a:t>use </a:t>
            </a:r>
            <a:r>
              <a:rPr sz="806" b="0" i="0" dirty="0">
                <a:solidFill>
                  <a:srgbClr val="454546"/>
                </a:solidFill>
                <a:latin typeface="HelveticaNeueLT Pro 55 Roman" panose="020B0604020202020204" pitchFamily="34" charset="77"/>
                <a:cs typeface="HelveticaNeueLTPro-Roman"/>
              </a:rPr>
              <a:t>a </a:t>
            </a:r>
            <a:r>
              <a:rPr sz="806" b="0" i="0" spc="-8" dirty="0">
                <a:solidFill>
                  <a:srgbClr val="454546"/>
                </a:solidFill>
                <a:latin typeface="HelveticaNeueLT Pro 55 Roman" panose="020B0604020202020204" pitchFamily="34" charset="77"/>
                <a:cs typeface="HelveticaNeueLTPro-Roman"/>
              </a:rPr>
              <a:t>gradient of </a:t>
            </a:r>
            <a:r>
              <a:rPr sz="806" b="0" i="0" spc="-4" dirty="0">
                <a:solidFill>
                  <a:srgbClr val="454546"/>
                </a:solidFill>
                <a:latin typeface="HelveticaNeueLT Pro 55 Roman" panose="020B0604020202020204" pitchFamily="34" charset="77"/>
                <a:cs typeface="HelveticaNeueLTPro-Roman"/>
              </a:rPr>
              <a:t>these colours </a:t>
            </a:r>
            <a:r>
              <a:rPr sz="806" b="0" i="0" dirty="0">
                <a:solidFill>
                  <a:srgbClr val="454546"/>
                </a:solidFill>
                <a:latin typeface="HelveticaNeueLT Pro 55 Roman" panose="020B0604020202020204" pitchFamily="34" charset="77"/>
                <a:cs typeface="HelveticaNeueLTPro-Roman"/>
              </a:rPr>
              <a:t>as a</a:t>
            </a:r>
            <a:r>
              <a:rPr sz="806" b="0" i="0" spc="20" dirty="0">
                <a:solidFill>
                  <a:srgbClr val="454546"/>
                </a:solidFill>
                <a:latin typeface="HelveticaNeueLT Pro 55 Roman" panose="020B0604020202020204" pitchFamily="34" charset="77"/>
                <a:cs typeface="HelveticaNeueLTPro-Roman"/>
              </a:rPr>
              <a:t> </a:t>
            </a:r>
            <a:r>
              <a:rPr sz="806" b="0" i="0" spc="-8" dirty="0">
                <a:solidFill>
                  <a:srgbClr val="454546"/>
                </a:solidFill>
                <a:latin typeface="HelveticaNeueLT Pro 55 Roman" panose="020B0604020202020204" pitchFamily="34" charset="77"/>
                <a:cs typeface="HelveticaNeueLTPro-Roman"/>
              </a:rPr>
              <a:t>background.</a:t>
            </a:r>
            <a:endParaRPr lang="en-GB" sz="806" b="0" i="0" spc="-8" dirty="0">
              <a:solidFill>
                <a:srgbClr val="454546"/>
              </a:solidFill>
              <a:latin typeface="HelveticaNeueLT Pro 55 Roman" panose="020B0604020202020204" pitchFamily="34" charset="77"/>
              <a:cs typeface="HelveticaNeueLTPro-Roman"/>
            </a:endParaRPr>
          </a:p>
          <a:p>
            <a:pPr marL="10241" defTabSz="737372"/>
            <a:r>
              <a:rPr lang="en-GB" sz="968" b="1" dirty="0">
                <a:solidFill>
                  <a:srgbClr val="D43900"/>
                </a:solidFill>
                <a:latin typeface="HelveticaNeueLTPro-Hv"/>
                <a:cs typeface="HelveticaNeueLTPro-Hv"/>
              </a:rPr>
              <a:t>Complementary</a:t>
            </a:r>
            <a:endParaRPr lang="en-GB" sz="968" dirty="0">
              <a:solidFill>
                <a:srgbClr val="D43900"/>
              </a:solidFill>
              <a:latin typeface="HelveticaNeueLTPro-Hv"/>
              <a:cs typeface="HelveticaNeueLTPro-Hv"/>
            </a:endParaRPr>
          </a:p>
          <a:p>
            <a:pPr marL="10241" marR="4097" defTabSz="737372">
              <a:lnSpc>
                <a:spcPct val="125000"/>
              </a:lnSpc>
              <a:spcAft>
                <a:spcPts val="484"/>
              </a:spcAft>
            </a:pPr>
            <a:r>
              <a:rPr lang="en-GB" sz="806" spc="-8" dirty="0">
                <a:solidFill>
                  <a:srgbClr val="454546"/>
                </a:solidFill>
                <a:latin typeface="HelveticaNeueLTPro-Roman"/>
                <a:cs typeface="HelveticaNeueLTPro-Roman"/>
              </a:rPr>
              <a:t>Consisting of </a:t>
            </a:r>
            <a:r>
              <a:rPr lang="en-GB" sz="806" dirty="0">
                <a:solidFill>
                  <a:srgbClr val="454546"/>
                </a:solidFill>
                <a:latin typeface="HelveticaNeueLTPro-Roman"/>
                <a:cs typeface="HelveticaNeueLTPro-Roman"/>
              </a:rPr>
              <a:t>a secondary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tertiary </a:t>
            </a:r>
            <a:r>
              <a:rPr lang="en-GB" sz="806" spc="-8" dirty="0">
                <a:solidFill>
                  <a:srgbClr val="454546"/>
                </a:solidFill>
                <a:latin typeface="HelveticaNeueLTPro-Roman"/>
                <a:cs typeface="HelveticaNeueLTPro-Roman"/>
              </a:rPr>
              <a:t>palette. </a:t>
            </a:r>
            <a:r>
              <a:rPr lang="en-GB" sz="806" spc="-4" dirty="0">
                <a:solidFill>
                  <a:srgbClr val="454546"/>
                </a:solidFill>
                <a:latin typeface="HelveticaNeueLTPro-Roman"/>
                <a:cs typeface="HelveticaNeueLTPro-Roman"/>
              </a:rPr>
              <a:t>This </a:t>
            </a:r>
            <a:r>
              <a:rPr lang="en-GB" sz="806" spc="-8" dirty="0">
                <a:solidFill>
                  <a:srgbClr val="454546"/>
                </a:solidFill>
                <a:latin typeface="HelveticaNeueLTPro-Roman"/>
                <a:cs typeface="HelveticaNeueLTPro-Roman"/>
              </a:rPr>
              <a:t>palette </a:t>
            </a:r>
            <a:r>
              <a:rPr lang="en-GB" sz="806" spc="-4" dirty="0">
                <a:solidFill>
                  <a:srgbClr val="454546"/>
                </a:solidFill>
                <a:latin typeface="HelveticaNeueLTPro-Roman"/>
                <a:cs typeface="HelveticaNeueLTPro-Roman"/>
              </a:rPr>
              <a:t>is  designed </a:t>
            </a:r>
            <a:r>
              <a:rPr lang="en-GB" sz="806" spc="-12" dirty="0">
                <a:solidFill>
                  <a:srgbClr val="454546"/>
                </a:solidFill>
                <a:latin typeface="HelveticaNeueLTPro-Roman"/>
                <a:cs typeface="HelveticaNeueLTPro-Roman"/>
              </a:rPr>
              <a:t>to </a:t>
            </a:r>
            <a:r>
              <a:rPr lang="en-GB" sz="806" dirty="0">
                <a:solidFill>
                  <a:srgbClr val="454546"/>
                </a:solidFill>
                <a:latin typeface="HelveticaNeueLTPro-Roman"/>
                <a:cs typeface="HelveticaNeueLTPro-Roman"/>
              </a:rPr>
              <a:t>support </a:t>
            </a:r>
            <a:r>
              <a:rPr lang="en-GB" sz="806" spc="-8" dirty="0">
                <a:solidFill>
                  <a:srgbClr val="454546"/>
                </a:solidFill>
                <a:latin typeface="HelveticaNeueLTPro-Roman"/>
                <a:cs typeface="HelveticaNeueLTPro-Roman"/>
              </a:rPr>
              <a:t>the </a:t>
            </a:r>
            <a:r>
              <a:rPr lang="en-GB" sz="806" dirty="0">
                <a:solidFill>
                  <a:srgbClr val="454546"/>
                </a:solidFill>
                <a:latin typeface="HelveticaNeueLTPro-Roman"/>
                <a:cs typeface="HelveticaNeueLTPro-Roman"/>
              </a:rPr>
              <a:t>primary </a:t>
            </a:r>
            <a:r>
              <a:rPr lang="en-GB" sz="806" spc="-4" dirty="0">
                <a:solidFill>
                  <a:srgbClr val="454546"/>
                </a:solidFill>
                <a:latin typeface="HelveticaNeueLTPro-Roman"/>
                <a:cs typeface="HelveticaNeueLTPro-Roman"/>
              </a:rPr>
              <a:t>colours. Ideal if </a:t>
            </a:r>
            <a:r>
              <a:rPr lang="en-GB" sz="806" spc="-8" dirty="0">
                <a:solidFill>
                  <a:srgbClr val="454546"/>
                </a:solidFill>
                <a:latin typeface="HelveticaNeueLTPro-Roman"/>
                <a:cs typeface="HelveticaNeueLTPro-Roman"/>
              </a:rPr>
              <a:t>communication </a:t>
            </a:r>
            <a:r>
              <a:rPr lang="en-GB" sz="806" dirty="0">
                <a:solidFill>
                  <a:srgbClr val="454546"/>
                </a:solidFill>
                <a:latin typeface="HelveticaNeueLTPro-Roman"/>
                <a:cs typeface="HelveticaNeueLTPro-Roman"/>
              </a:rPr>
              <a:t>needs further </a:t>
            </a:r>
            <a:r>
              <a:rPr lang="en-GB" sz="806" spc="-4" dirty="0">
                <a:solidFill>
                  <a:srgbClr val="454546"/>
                </a:solidFill>
                <a:latin typeface="HelveticaNeueLTPro-Roman"/>
                <a:cs typeface="HelveticaNeueLTPro-Roman"/>
              </a:rPr>
              <a:t>stand out. </a:t>
            </a:r>
            <a:r>
              <a:rPr lang="en-GB" sz="806" dirty="0">
                <a:solidFill>
                  <a:srgbClr val="454546"/>
                </a:solidFill>
                <a:latin typeface="HelveticaNeueLTPro-Roman"/>
                <a:cs typeface="HelveticaNeueLTPro-Roman"/>
              </a:rPr>
              <a:t>These </a:t>
            </a:r>
            <a:r>
              <a:rPr lang="en-GB" sz="806" spc="-4" dirty="0">
                <a:solidFill>
                  <a:srgbClr val="454546"/>
                </a:solidFill>
                <a:latin typeface="HelveticaNeueLTPro-Roman"/>
                <a:cs typeface="HelveticaNeueLTPro-Roman"/>
              </a:rPr>
              <a:t>colours are also designed </a:t>
            </a:r>
            <a:r>
              <a:rPr lang="en-GB" sz="806" spc="-8" dirty="0">
                <a:solidFill>
                  <a:srgbClr val="454546"/>
                </a:solidFill>
                <a:latin typeface="HelveticaNeueLTPro-Roman"/>
                <a:cs typeface="HelveticaNeueLTPro-Roman"/>
              </a:rPr>
              <a:t>with </a:t>
            </a:r>
            <a:r>
              <a:rPr lang="en-GB" sz="806" dirty="0">
                <a:solidFill>
                  <a:srgbClr val="454546"/>
                </a:solidFill>
                <a:latin typeface="HelveticaNeueLTPro-Roman"/>
                <a:cs typeface="HelveticaNeueLTPro-Roman"/>
              </a:rPr>
              <a:t>charts </a:t>
            </a:r>
            <a:r>
              <a:rPr lang="en-GB" sz="806" spc="-4" dirty="0">
                <a:solidFill>
                  <a:srgbClr val="454546"/>
                </a:solidFill>
                <a:latin typeface="HelveticaNeueLTPro-Roman"/>
                <a:cs typeface="HelveticaNeueLTPro-Roman"/>
              </a:rPr>
              <a:t>and colour </a:t>
            </a:r>
            <a:r>
              <a:rPr lang="en-GB" sz="806" spc="-8" dirty="0">
                <a:solidFill>
                  <a:srgbClr val="454546"/>
                </a:solidFill>
                <a:latin typeface="HelveticaNeueLTPro-Roman"/>
                <a:cs typeface="HelveticaNeueLTPro-Roman"/>
              </a:rPr>
              <a:t>coordinating </a:t>
            </a:r>
            <a:r>
              <a:rPr lang="en-GB" sz="806" spc="-4" dirty="0">
                <a:solidFill>
                  <a:srgbClr val="454546"/>
                </a:solidFill>
                <a:latin typeface="HelveticaNeueLTPro-Roman"/>
                <a:cs typeface="HelveticaNeueLTPro-Roman"/>
              </a:rPr>
              <a:t>in</a:t>
            </a:r>
            <a:r>
              <a:rPr lang="en-GB" sz="806" spc="8" dirty="0">
                <a:solidFill>
                  <a:srgbClr val="454546"/>
                </a:solidFill>
                <a:latin typeface="HelveticaNeueLTPro-Roman"/>
                <a:cs typeface="HelveticaNeueLTPro-Roman"/>
              </a:rPr>
              <a:t> </a:t>
            </a:r>
            <a:r>
              <a:rPr lang="en-GB" sz="806" spc="-8" dirty="0">
                <a:solidFill>
                  <a:srgbClr val="454546"/>
                </a:solidFill>
                <a:latin typeface="HelveticaNeueLTPro-Roman"/>
                <a:cs typeface="HelveticaNeueLTPro-Roman"/>
              </a:rPr>
              <a:t>mind.</a:t>
            </a:r>
          </a:p>
          <a:p>
            <a:pPr marL="10241" defTabSz="737372">
              <a:spcBef>
                <a:spcPts val="81"/>
              </a:spcBef>
            </a:pPr>
            <a:r>
              <a:rPr lang="en-GB" sz="968" b="1" spc="-4" dirty="0">
                <a:solidFill>
                  <a:srgbClr val="D43900"/>
                </a:solidFill>
                <a:latin typeface="HelveticaNeueLTPro-Hv"/>
                <a:cs typeface="HelveticaNeueLTPro-Hv"/>
              </a:rPr>
              <a:t>Note</a:t>
            </a:r>
            <a:endParaRPr lang="en-GB" sz="968" dirty="0">
              <a:solidFill>
                <a:srgbClr val="D43900"/>
              </a:solidFill>
              <a:latin typeface="HelveticaNeueLTPro-Hv"/>
              <a:cs typeface="HelveticaNeueLTPro-Hv"/>
            </a:endParaRPr>
          </a:p>
          <a:p>
            <a:pPr marL="10241" marR="4097" defTabSz="737372">
              <a:lnSpc>
                <a:spcPct val="125000"/>
              </a:lnSpc>
            </a:pPr>
            <a:r>
              <a:rPr lang="en-GB" sz="806" spc="-4" dirty="0">
                <a:solidFill>
                  <a:srgbClr val="454546"/>
                </a:solidFill>
                <a:latin typeface="HelveticaNeueLTPro-Roman"/>
                <a:cs typeface="HelveticaNeueLTPro-Roman"/>
              </a:rPr>
              <a:t>When using </a:t>
            </a:r>
            <a:r>
              <a:rPr lang="en-GB" sz="806" spc="-8" dirty="0">
                <a:solidFill>
                  <a:srgbClr val="454546"/>
                </a:solidFill>
                <a:latin typeface="HelveticaNeueLTPro-Roman"/>
                <a:cs typeface="HelveticaNeueLTPro-Roman"/>
              </a:rPr>
              <a:t>the </a:t>
            </a:r>
            <a:r>
              <a:rPr lang="en-GB" sz="806" spc="-4" dirty="0">
                <a:solidFill>
                  <a:srgbClr val="454546"/>
                </a:solidFill>
                <a:latin typeface="HelveticaNeueLTPro-Roman"/>
                <a:cs typeface="HelveticaNeueLTPro-Roman"/>
              </a:rPr>
              <a:t>colour </a:t>
            </a:r>
            <a:r>
              <a:rPr lang="en-GB" sz="806" spc="-8" dirty="0">
                <a:solidFill>
                  <a:srgbClr val="454546"/>
                </a:solidFill>
                <a:latin typeface="HelveticaNeueLTPro-Roman"/>
                <a:cs typeface="HelveticaNeueLTPro-Roman"/>
              </a:rPr>
              <a:t>palette, refer </a:t>
            </a:r>
            <a:r>
              <a:rPr lang="en-GB" sz="806" spc="-12" dirty="0">
                <a:solidFill>
                  <a:srgbClr val="454546"/>
                </a:solidFill>
                <a:latin typeface="HelveticaNeueLTPro-Roman"/>
                <a:cs typeface="HelveticaNeueLTPro-Roman"/>
              </a:rPr>
              <a:t>to </a:t>
            </a:r>
            <a:r>
              <a:rPr lang="en-GB" sz="806" spc="-8" dirty="0">
                <a:solidFill>
                  <a:srgbClr val="454546"/>
                </a:solidFill>
                <a:latin typeface="HelveticaNeueLTPro-Roman"/>
                <a:cs typeface="HelveticaNeueLTPro-Roman"/>
              </a:rPr>
              <a:t>the templates provided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be </a:t>
            </a:r>
            <a:r>
              <a:rPr lang="en-GB" sz="806" spc="-8" dirty="0">
                <a:solidFill>
                  <a:srgbClr val="454546"/>
                </a:solidFill>
                <a:latin typeface="HelveticaNeueLTPro-Roman"/>
                <a:cs typeface="HelveticaNeueLTPro-Roman"/>
              </a:rPr>
              <a:t>mindful of </a:t>
            </a:r>
            <a:r>
              <a:rPr lang="en-GB" sz="806" spc="-4" dirty="0">
                <a:solidFill>
                  <a:srgbClr val="454546"/>
                </a:solidFill>
                <a:latin typeface="HelveticaNeueLTPro-Roman"/>
                <a:cs typeface="HelveticaNeueLTPro-Roman"/>
              </a:rPr>
              <a:t>using </a:t>
            </a:r>
            <a:r>
              <a:rPr lang="en-GB" sz="806" spc="-8" dirty="0">
                <a:solidFill>
                  <a:srgbClr val="454546"/>
                </a:solidFill>
                <a:latin typeface="HelveticaNeueLTPro-Roman"/>
                <a:cs typeface="HelveticaNeueLTPro-Roman"/>
              </a:rPr>
              <a:t>too many </a:t>
            </a:r>
            <a:r>
              <a:rPr lang="en-GB" sz="806" spc="-4" dirty="0">
                <a:solidFill>
                  <a:srgbClr val="454546"/>
                </a:solidFill>
                <a:latin typeface="HelveticaNeueLTPro-Roman"/>
                <a:cs typeface="HelveticaNeueLTPro-Roman"/>
              </a:rPr>
              <a:t>colours on one </a:t>
            </a:r>
            <a:br>
              <a:rPr lang="en-GB" sz="806" spc="-4" dirty="0">
                <a:solidFill>
                  <a:srgbClr val="454546"/>
                </a:solidFill>
                <a:latin typeface="HelveticaNeueLTPro-Roman"/>
                <a:cs typeface="HelveticaNeueLTPro-Roman"/>
              </a:rPr>
            </a:br>
            <a:r>
              <a:rPr lang="en-GB" sz="806" spc="-4" dirty="0">
                <a:solidFill>
                  <a:srgbClr val="454546"/>
                </a:solidFill>
                <a:latin typeface="HelveticaNeueLTPro-Roman"/>
                <a:cs typeface="HelveticaNeueLTPro-Roman"/>
              </a:rPr>
              <a:t>piece </a:t>
            </a:r>
            <a:r>
              <a:rPr lang="en-GB" sz="806" spc="-8" dirty="0">
                <a:solidFill>
                  <a:srgbClr val="454546"/>
                </a:solidFill>
                <a:latin typeface="HelveticaNeueLTPro-Roman"/>
                <a:cs typeface="HelveticaNeueLTPro-Roman"/>
              </a:rPr>
              <a:t>of communication. </a:t>
            </a:r>
            <a:r>
              <a:rPr lang="en-GB" sz="806" spc="-12" dirty="0">
                <a:solidFill>
                  <a:srgbClr val="454546"/>
                </a:solidFill>
                <a:latin typeface="HelveticaNeueLTPro-Roman"/>
                <a:cs typeface="HelveticaNeueLTPro-Roman"/>
              </a:rPr>
              <a:t>Make </a:t>
            </a:r>
            <a:r>
              <a:rPr lang="en-GB" sz="806" spc="-4" dirty="0">
                <a:solidFill>
                  <a:srgbClr val="454546"/>
                </a:solidFill>
                <a:latin typeface="HelveticaNeueLTPro-Roman"/>
                <a:cs typeface="HelveticaNeueLTPro-Roman"/>
              </a:rPr>
              <a:t>sure </a:t>
            </a:r>
            <a:r>
              <a:rPr lang="en-GB" sz="806" spc="-8" dirty="0">
                <a:solidFill>
                  <a:srgbClr val="454546"/>
                </a:solidFill>
                <a:latin typeface="HelveticaNeueLTPro-Roman"/>
                <a:cs typeface="HelveticaNeueLTPro-Roman"/>
              </a:rPr>
              <a:t>the copy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imagery </a:t>
            </a:r>
            <a:r>
              <a:rPr lang="en-GB" sz="806" spc="-4" dirty="0">
                <a:solidFill>
                  <a:srgbClr val="454546"/>
                </a:solidFill>
                <a:latin typeface="HelveticaNeueLTPro-Roman"/>
                <a:cs typeface="HelveticaNeueLTPro-Roman"/>
              </a:rPr>
              <a:t>are </a:t>
            </a:r>
            <a:r>
              <a:rPr lang="en-GB" sz="806" spc="-8" dirty="0">
                <a:solidFill>
                  <a:srgbClr val="454546"/>
                </a:solidFill>
                <a:latin typeface="HelveticaNeueLTPro-Roman"/>
                <a:cs typeface="HelveticaNeueLTPro-Roman"/>
              </a:rPr>
              <a:t>legible </a:t>
            </a:r>
            <a:r>
              <a:rPr lang="en-GB" sz="806" spc="-4" dirty="0">
                <a:solidFill>
                  <a:srgbClr val="454546"/>
                </a:solidFill>
                <a:latin typeface="HelveticaNeueLTPro-Roman"/>
                <a:cs typeface="HelveticaNeueLTPro-Roman"/>
              </a:rPr>
              <a:t>and </a:t>
            </a:r>
            <a:r>
              <a:rPr lang="en-GB" sz="806" spc="-8" dirty="0">
                <a:solidFill>
                  <a:srgbClr val="454546"/>
                </a:solidFill>
                <a:latin typeface="HelveticaNeueLTPro-Roman"/>
                <a:cs typeface="HelveticaNeueLTPro-Roman"/>
              </a:rPr>
              <a:t>that </a:t>
            </a:r>
            <a:r>
              <a:rPr lang="en-GB" sz="806" spc="-4" dirty="0">
                <a:solidFill>
                  <a:srgbClr val="454546"/>
                </a:solidFill>
                <a:latin typeface="HelveticaNeueLTPro-Roman"/>
                <a:cs typeface="HelveticaNeueLTPro-Roman"/>
              </a:rPr>
              <a:t>colours are used</a:t>
            </a:r>
            <a:r>
              <a:rPr lang="en-GB" sz="806" spc="16" dirty="0">
                <a:solidFill>
                  <a:srgbClr val="454546"/>
                </a:solidFill>
                <a:latin typeface="HelveticaNeueLTPro-Roman"/>
                <a:cs typeface="HelveticaNeueLTPro-Roman"/>
              </a:rPr>
              <a:t> </a:t>
            </a:r>
            <a:r>
              <a:rPr lang="en-GB" sz="806" spc="-12" dirty="0">
                <a:solidFill>
                  <a:srgbClr val="454546"/>
                </a:solidFill>
                <a:latin typeface="HelveticaNeueLTPro-Roman"/>
                <a:cs typeface="HelveticaNeueLTPro-Roman"/>
              </a:rPr>
              <a:t>sparingly.</a:t>
            </a:r>
            <a:endParaRPr lang="en-GB" sz="806" dirty="0">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dirty="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dirty="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dirty="0">
                <a:solidFill>
                  <a:srgbClr val="D43900"/>
                </a:solidFill>
                <a:latin typeface="HelveticaNeueLT Pro 55 Roman" panose="020B0604020202020204" pitchFamily="34" charset="77"/>
              </a:rPr>
              <a:t>Title Slide Header</a:t>
            </a:r>
          </a:p>
          <a:p>
            <a:pPr defTabSz="737354"/>
            <a:r>
              <a:rPr lang="en-US" sz="900" dirty="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dirty="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dirty="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dirty="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dirty="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dirty="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dirty="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dirty="0">
              <a:solidFill>
                <a:srgbClr val="D43900"/>
              </a:solidFill>
              <a:latin typeface="HelveticaNeueLT Pro 55 Roman" panose="020B0604020202020204" pitchFamily="34" charset="77"/>
            </a:endParaRPr>
          </a:p>
          <a:p>
            <a:pPr defTabSz="737354">
              <a:spcBef>
                <a:spcPts val="806"/>
              </a:spcBef>
              <a:defRPr/>
            </a:pPr>
            <a:endParaRPr lang="en-GB" sz="1400" b="1" i="0" dirty="0">
              <a:solidFill>
                <a:srgbClr val="D43900"/>
              </a:solidFill>
              <a:latin typeface="HelveticaNeueLT Pro 55 Roman" panose="020B0604020202020204" pitchFamily="34" charset="77"/>
            </a:endParaRPr>
          </a:p>
          <a:p>
            <a:pPr defTabSz="737354">
              <a:spcBef>
                <a:spcPts val="806"/>
              </a:spcBef>
              <a:defRPr/>
            </a:pPr>
            <a:endParaRPr lang="en-GB" sz="1290" dirty="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dirty="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dirty="0">
                <a:solidFill>
                  <a:srgbClr val="D43900"/>
                </a:solidFill>
                <a:latin typeface="HelveticaNeueLT Pro 55 Roman" panose="020B0604020202020204" pitchFamily="34" charset="77"/>
              </a:rPr>
              <a:t>Section Title</a:t>
            </a:r>
          </a:p>
          <a:p>
            <a:pPr defTabSz="737354"/>
            <a:r>
              <a:rPr lang="en-US" sz="900" dirty="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dirty="0">
                <a:solidFill>
                  <a:srgbClr val="D43900"/>
                </a:solidFill>
                <a:latin typeface="HelveticaNeueLT Pro 55 Roman" panose="020B0604020202020204" pitchFamily="34" charset="77"/>
              </a:rPr>
              <a:t>Heading</a:t>
            </a:r>
            <a:r>
              <a:rPr lang="en-GB" sz="2000" b="1" i="0" dirty="0">
                <a:solidFill>
                  <a:srgbClr val="D43900"/>
                </a:solidFill>
                <a:latin typeface="HelveticaNeueLT Pro 55 Roman" panose="020B0604020202020204" pitchFamily="34" charset="77"/>
              </a:rPr>
              <a:t> </a:t>
            </a:r>
          </a:p>
          <a:p>
            <a:pPr defTabSz="737354"/>
            <a:r>
              <a:rPr lang="en-US" sz="900" dirty="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636471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631779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US"/>
              <a:t>Click to edit Master text styles</a:t>
            </a:r>
          </a:p>
        </p:txBody>
      </p:sp>
    </p:spTree>
    <p:extLst>
      <p:ext uri="{BB962C8B-B14F-4D97-AF65-F5344CB8AC3E}">
        <p14:creationId xmlns:p14="http://schemas.microsoft.com/office/powerpoint/2010/main" val="912696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2878561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7079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Slide_1">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2833544-C045-3445-BDC7-338B99AD10E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857"/>
            <a:ext cx="12188952" cy="6856286"/>
          </a:xfrm>
          <a:prstGeom prst="rect">
            <a:avLst/>
          </a:prstGeom>
        </p:spPr>
      </p:pic>
      <p:sp>
        <p:nvSpPr>
          <p:cNvPr id="9" name="Text Placeholder 19">
            <a:extLst>
              <a:ext uri="{FF2B5EF4-FFF2-40B4-BE49-F238E27FC236}">
                <a16:creationId xmlns:a16="http://schemas.microsoft.com/office/drawing/2014/main" id="{8D902FFE-DD08-0B44-963F-5F53EB64AE69}"/>
              </a:ext>
            </a:extLst>
          </p:cNvPr>
          <p:cNvSpPr>
            <a:spLocks noGrp="1"/>
          </p:cNvSpPr>
          <p:nvPr>
            <p:ph type="body" sz="quarter" idx="18"/>
          </p:nvPr>
        </p:nvSpPr>
        <p:spPr>
          <a:xfrm>
            <a:off x="838200" y="2892432"/>
            <a:ext cx="2732948" cy="885025"/>
          </a:xfrm>
        </p:spPr>
        <p:txBody>
          <a:bodyPr>
            <a:normAutofit/>
          </a:bodyPr>
          <a:lstStyle>
            <a:lvl1pPr marL="0" indent="0">
              <a:buNone/>
              <a:defRPr sz="1725" b="1">
                <a:solidFill>
                  <a:schemeClr val="accent1"/>
                </a:solidFill>
              </a:defRPr>
            </a:lvl1pPr>
          </a:lstStyle>
          <a:p>
            <a:pPr lvl="0"/>
            <a:r>
              <a:rPr lang="en-GB"/>
              <a:t>Click to edit Master text styles</a:t>
            </a:r>
          </a:p>
        </p:txBody>
      </p:sp>
      <p:sp>
        <p:nvSpPr>
          <p:cNvPr id="10" name="Text Placeholder 22">
            <a:extLst>
              <a:ext uri="{FF2B5EF4-FFF2-40B4-BE49-F238E27FC236}">
                <a16:creationId xmlns:a16="http://schemas.microsoft.com/office/drawing/2014/main" id="{01DB577E-D8DE-1646-B847-1B5949877E1C}"/>
              </a:ext>
            </a:extLst>
          </p:cNvPr>
          <p:cNvSpPr>
            <a:spLocks noGrp="1"/>
          </p:cNvSpPr>
          <p:nvPr>
            <p:ph type="body" sz="quarter" idx="16"/>
          </p:nvPr>
        </p:nvSpPr>
        <p:spPr>
          <a:xfrm>
            <a:off x="838200" y="3861048"/>
            <a:ext cx="2732948" cy="885025"/>
          </a:xfrm>
        </p:spPr>
        <p:txBody>
          <a:bodyPr>
            <a:normAutofit/>
          </a:bodyPr>
          <a:lstStyle>
            <a:lvl1pPr marL="0" indent="0">
              <a:buNone/>
              <a:defRPr sz="1725">
                <a:solidFill>
                  <a:srgbClr val="425563"/>
                </a:solidFill>
              </a:defRPr>
            </a:lvl1pPr>
          </a:lstStyle>
          <a:p>
            <a:pPr lvl="0"/>
            <a:r>
              <a:rPr lang="en-GB"/>
              <a:t>Click to edit Master text styles</a:t>
            </a:r>
          </a:p>
        </p:txBody>
      </p:sp>
      <p:sp>
        <p:nvSpPr>
          <p:cNvPr id="11" name="Text Placeholder 28">
            <a:extLst>
              <a:ext uri="{FF2B5EF4-FFF2-40B4-BE49-F238E27FC236}">
                <a16:creationId xmlns:a16="http://schemas.microsoft.com/office/drawing/2014/main" id="{C9CF447C-B798-3E40-9F4B-F36D75C0590F}"/>
              </a:ext>
            </a:extLst>
          </p:cNvPr>
          <p:cNvSpPr>
            <a:spLocks noGrp="1"/>
          </p:cNvSpPr>
          <p:nvPr>
            <p:ph type="body" sz="quarter" idx="15" hasCustomPrompt="1"/>
          </p:nvPr>
        </p:nvSpPr>
        <p:spPr>
          <a:xfrm>
            <a:off x="838818" y="736232"/>
            <a:ext cx="3042937" cy="690931"/>
          </a:xfrm>
        </p:spPr>
        <p:txBody>
          <a:bodyPr>
            <a:noAutofit/>
          </a:bodyPr>
          <a:lstStyle>
            <a:lvl1pPr marL="0" indent="0">
              <a:buNone/>
              <a:defRPr sz="3450" cap="all" baseline="0">
                <a:solidFill>
                  <a:schemeClr val="tx2"/>
                </a:solidFill>
              </a:defRPr>
            </a:lvl1pPr>
          </a:lstStyle>
          <a:p>
            <a:pPr lvl="0"/>
            <a:r>
              <a:rPr lang="en-US"/>
              <a:t>LONGER HEADINGS </a:t>
            </a:r>
            <a:endParaRPr lang="en-GB"/>
          </a:p>
        </p:txBody>
      </p:sp>
      <p:sp>
        <p:nvSpPr>
          <p:cNvPr id="12" name="Text Placeholder 17">
            <a:extLst>
              <a:ext uri="{FF2B5EF4-FFF2-40B4-BE49-F238E27FC236}">
                <a16:creationId xmlns:a16="http://schemas.microsoft.com/office/drawing/2014/main" id="{62EB75C9-BBA6-6341-8B36-B5182F3C76BE}"/>
              </a:ext>
            </a:extLst>
          </p:cNvPr>
          <p:cNvSpPr>
            <a:spLocks noGrp="1"/>
          </p:cNvSpPr>
          <p:nvPr>
            <p:ph type="body" sz="quarter" idx="17" hasCustomPrompt="1"/>
          </p:nvPr>
        </p:nvSpPr>
        <p:spPr>
          <a:xfrm>
            <a:off x="838818" y="1653375"/>
            <a:ext cx="3042937" cy="865188"/>
          </a:xfrm>
        </p:spPr>
        <p:txBody>
          <a:bodyPr>
            <a:normAutofit/>
          </a:bodyPr>
          <a:lstStyle>
            <a:lvl1pPr marL="0" indent="0">
              <a:buNone/>
              <a:defRPr sz="3450" b="1" cap="all" baseline="0">
                <a:solidFill>
                  <a:schemeClr val="tx2"/>
                </a:solidFill>
              </a:defRPr>
            </a:lvl1pPr>
          </a:lstStyle>
          <a:p>
            <a:pPr lvl="0"/>
            <a:r>
              <a:rPr lang="en-US" b="1"/>
              <a:t>SHOULD USE THIS LAYOUT</a:t>
            </a:r>
            <a:endParaRPr lang="en-GB"/>
          </a:p>
        </p:txBody>
      </p:sp>
      <p:pic>
        <p:nvPicPr>
          <p:cNvPr id="13" name="Picture 12">
            <a:extLst>
              <a:ext uri="{FF2B5EF4-FFF2-40B4-BE49-F238E27FC236}">
                <a16:creationId xmlns:a16="http://schemas.microsoft.com/office/drawing/2014/main" id="{F4754D6D-330B-D246-B806-5970BB3A14A9}"/>
              </a:ext>
            </a:extLst>
          </p:cNvPr>
          <p:cNvPicPr>
            <a:picLocks noChangeAspect="1"/>
          </p:cNvPicPr>
          <p:nvPr userDrawn="1"/>
        </p:nvPicPr>
        <p:blipFill>
          <a:blip r:embed="rId3" cstate="email">
            <a:extLst>
              <a:ext uri="{28A0092B-C50C-407E-A947-70E740481C1C}">
                <a14:useLocalDpi xmlns:a14="http://schemas.microsoft.com/office/drawing/2010/main" val="0"/>
              </a:ext>
            </a:extLst>
          </a:blip>
          <a:srcRect/>
          <a:stretch/>
        </p:blipFill>
        <p:spPr>
          <a:xfrm>
            <a:off x="8643889" y="5751258"/>
            <a:ext cx="2789099" cy="630674"/>
          </a:xfrm>
          <a:prstGeom prst="rect">
            <a:avLst/>
          </a:prstGeom>
        </p:spPr>
      </p:pic>
    </p:spTree>
    <p:extLst>
      <p:ext uri="{BB962C8B-B14F-4D97-AF65-F5344CB8AC3E}">
        <p14:creationId xmlns:p14="http://schemas.microsoft.com/office/powerpoint/2010/main" val="16331695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Subhead Table 1 column">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FB35EE0F-036C-4019-B005-0533F186E63B}"/>
              </a:ext>
            </a:extLst>
          </p:cNvPr>
          <p:cNvSpPr>
            <a:spLocks noGrp="1"/>
          </p:cNvSpPr>
          <p:nvPr>
            <p:ph sz="half" idx="1"/>
          </p:nvPr>
        </p:nvSpPr>
        <p:spPr>
          <a:xfrm>
            <a:off x="895358" y="1751714"/>
            <a:ext cx="4910706" cy="559973"/>
          </a:xfrm>
        </p:spPr>
        <p:txBody>
          <a:bodyPr>
            <a:normAutofit/>
          </a:bodyPr>
          <a:lstStyle>
            <a:lvl1pPr marL="0" indent="0">
              <a:buNone/>
              <a:defRPr sz="1950" b="1">
                <a:solidFill>
                  <a:schemeClr val="tx2"/>
                </a:solidFill>
              </a:defRPr>
            </a:lvl1pPr>
          </a:lstStyle>
          <a:p>
            <a:pPr lvl="0"/>
            <a:r>
              <a:rPr lang="en-GB"/>
              <a:t>Click to edit Master text styles</a:t>
            </a:r>
          </a:p>
        </p:txBody>
      </p:sp>
      <p:sp>
        <p:nvSpPr>
          <p:cNvPr id="7" name="Table Placeholder 6">
            <a:extLst>
              <a:ext uri="{FF2B5EF4-FFF2-40B4-BE49-F238E27FC236}">
                <a16:creationId xmlns:a16="http://schemas.microsoft.com/office/drawing/2014/main" id="{6FF02712-4F16-4A37-A9C3-C07ACF1E661C}"/>
              </a:ext>
            </a:extLst>
          </p:cNvPr>
          <p:cNvSpPr>
            <a:spLocks noGrp="1"/>
          </p:cNvSpPr>
          <p:nvPr>
            <p:ph type="tbl" sz="quarter" idx="14"/>
          </p:nvPr>
        </p:nvSpPr>
        <p:spPr>
          <a:xfrm>
            <a:off x="904878" y="2472439"/>
            <a:ext cx="4910706" cy="3419384"/>
          </a:xfrm>
        </p:spPr>
        <p:txBody>
          <a:bodyPr/>
          <a:lstStyle>
            <a:lvl1pPr marL="0" indent="0">
              <a:buNone/>
              <a:defRPr/>
            </a:lvl1pPr>
          </a:lstStyle>
          <a:p>
            <a:r>
              <a:rPr lang="en-GB"/>
              <a:t>Click icon to add table</a:t>
            </a:r>
          </a:p>
        </p:txBody>
      </p:sp>
      <p:sp>
        <p:nvSpPr>
          <p:cNvPr id="19" name="Title 1">
            <a:extLst>
              <a:ext uri="{FF2B5EF4-FFF2-40B4-BE49-F238E27FC236}">
                <a16:creationId xmlns:a16="http://schemas.microsoft.com/office/drawing/2014/main" id="{8EE44E7F-4467-4557-AAB4-51422E4A3FE3}"/>
              </a:ext>
            </a:extLst>
          </p:cNvPr>
          <p:cNvSpPr>
            <a:spLocks noGrp="1"/>
          </p:cNvSpPr>
          <p:nvPr>
            <p:ph type="title" hasCustomPrompt="1"/>
          </p:nvPr>
        </p:nvSpPr>
        <p:spPr>
          <a:xfrm>
            <a:off x="914401" y="365125"/>
            <a:ext cx="10363199" cy="859536"/>
          </a:xfrm>
        </p:spPr>
        <p:txBody>
          <a:bodyPr>
            <a:normAutofit/>
          </a:bodyPr>
          <a:lstStyle>
            <a:lvl1pPr>
              <a:defRPr sz="3300" cap="all" baseline="0"/>
            </a:lvl1pPr>
          </a:lstStyle>
          <a:p>
            <a:r>
              <a:rPr lang="en-US"/>
              <a:t>TITLE</a:t>
            </a:r>
            <a:endParaRPr lang="en-GB"/>
          </a:p>
        </p:txBody>
      </p:sp>
      <p:sp>
        <p:nvSpPr>
          <p:cNvPr id="20" name="Text Placeholder 7">
            <a:extLst>
              <a:ext uri="{FF2B5EF4-FFF2-40B4-BE49-F238E27FC236}">
                <a16:creationId xmlns:a16="http://schemas.microsoft.com/office/drawing/2014/main" id="{6BFDE103-8318-42DD-A135-0E735CD7FCE1}"/>
              </a:ext>
            </a:extLst>
          </p:cNvPr>
          <p:cNvSpPr>
            <a:spLocks noGrp="1"/>
          </p:cNvSpPr>
          <p:nvPr>
            <p:ph type="body" sz="quarter" idx="24" hasCustomPrompt="1"/>
          </p:nvPr>
        </p:nvSpPr>
        <p:spPr>
          <a:xfrm>
            <a:off x="904878" y="966175"/>
            <a:ext cx="10363200" cy="504528"/>
          </a:xfrm>
        </p:spPr>
        <p:txBody>
          <a:bodyPr>
            <a:noAutofit/>
          </a:bodyPr>
          <a:lstStyle>
            <a:lvl1pPr marL="0" indent="0">
              <a:buNone/>
              <a:defRPr sz="1950">
                <a:solidFill>
                  <a:schemeClr val="accent1"/>
                </a:solidFill>
              </a:defRPr>
            </a:lvl1pPr>
          </a:lstStyle>
          <a:p>
            <a:pPr lvl="0"/>
            <a:r>
              <a:rPr lang="en-US"/>
              <a:t>Subhead</a:t>
            </a:r>
            <a:endParaRPr lang="en-GB"/>
          </a:p>
        </p:txBody>
      </p:sp>
      <p:grpSp>
        <p:nvGrpSpPr>
          <p:cNvPr id="21" name="Group 20">
            <a:extLst>
              <a:ext uri="{FF2B5EF4-FFF2-40B4-BE49-F238E27FC236}">
                <a16:creationId xmlns:a16="http://schemas.microsoft.com/office/drawing/2014/main" id="{5B77D5C3-1355-4945-80AC-18908FBB0611}"/>
              </a:ext>
            </a:extLst>
          </p:cNvPr>
          <p:cNvGrpSpPr/>
          <p:nvPr userDrawn="1"/>
        </p:nvGrpSpPr>
        <p:grpSpPr>
          <a:xfrm>
            <a:off x="828678" y="628650"/>
            <a:ext cx="51435" cy="596011"/>
            <a:chOff x="1117600" y="762000"/>
            <a:chExt cx="76200" cy="914400"/>
          </a:xfrm>
        </p:grpSpPr>
        <p:cxnSp>
          <p:nvCxnSpPr>
            <p:cNvPr id="22" name="Straight Connector 21">
              <a:extLst>
                <a:ext uri="{FF2B5EF4-FFF2-40B4-BE49-F238E27FC236}">
                  <a16:creationId xmlns:a16="http://schemas.microsoft.com/office/drawing/2014/main" id="{A6C10C6D-E6EC-431D-B224-57C28B12EDE0}"/>
                </a:ext>
              </a:extLst>
            </p:cNvPr>
            <p:cNvCxnSpPr>
              <a:cxnSpLocks/>
            </p:cNvCxnSpPr>
            <p:nvPr userDrawn="1"/>
          </p:nvCxnSpPr>
          <p:spPr>
            <a:xfrm>
              <a:off x="1193800" y="762000"/>
              <a:ext cx="0" cy="9144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7DC2E85-5719-4A6A-A07D-8A8278EE48FD}"/>
                </a:ext>
              </a:extLst>
            </p:cNvPr>
            <p:cNvCxnSpPr>
              <a:cxnSpLocks/>
            </p:cNvCxnSpPr>
            <p:nvPr userDrawn="1"/>
          </p:nvCxnSpPr>
          <p:spPr>
            <a:xfrm>
              <a:off x="1117600" y="762000"/>
              <a:ext cx="0" cy="914400"/>
            </a:xfrm>
            <a:prstGeom prst="line">
              <a:avLst/>
            </a:prstGeom>
            <a:ln>
              <a:solidFill>
                <a:schemeClr val="accent1"/>
              </a:solidFill>
            </a:ln>
          </p:spPr>
          <p:style>
            <a:lnRef idx="3">
              <a:schemeClr val="accent3"/>
            </a:lnRef>
            <a:fillRef idx="0">
              <a:schemeClr val="accent3"/>
            </a:fillRef>
            <a:effectRef idx="2">
              <a:schemeClr val="accent3"/>
            </a:effectRef>
            <a:fontRef idx="minor">
              <a:schemeClr val="tx1"/>
            </a:fontRef>
          </p:style>
        </p:cxnSp>
      </p:grpSp>
      <p:sp>
        <p:nvSpPr>
          <p:cNvPr id="5" name="Text Placeholder 4">
            <a:extLst>
              <a:ext uri="{FF2B5EF4-FFF2-40B4-BE49-F238E27FC236}">
                <a16:creationId xmlns:a16="http://schemas.microsoft.com/office/drawing/2014/main" id="{18F92D76-1A45-4DDD-897B-C2FA29E61EA0}"/>
              </a:ext>
            </a:extLst>
          </p:cNvPr>
          <p:cNvSpPr>
            <a:spLocks noGrp="1"/>
          </p:cNvSpPr>
          <p:nvPr>
            <p:ph type="body" sz="quarter" idx="25"/>
          </p:nvPr>
        </p:nvSpPr>
        <p:spPr>
          <a:xfrm>
            <a:off x="6300216" y="1751714"/>
            <a:ext cx="4967862" cy="4140104"/>
          </a:xfrm>
        </p:spPr>
        <p:txBody>
          <a:bodyPr>
            <a:normAutofit/>
          </a:bodyPr>
          <a:lstStyle>
            <a:lvl1pPr marL="257175" indent="-257175">
              <a:buClr>
                <a:schemeClr val="accent1"/>
              </a:buClr>
              <a:buFont typeface="Arial" panose="020B0604020202020204" pitchFamily="34" charset="0"/>
              <a:buChar char="•"/>
              <a:defRPr sz="1950"/>
            </a:lvl1pPr>
            <a:lvl2pPr>
              <a:defRPr sz="1950"/>
            </a:lvl2pPr>
            <a:lvl3pPr>
              <a:defRPr sz="1950"/>
            </a:lvl3pPr>
            <a:lvl4pPr>
              <a:defRPr sz="1950"/>
            </a:lvl4pPr>
            <a:lvl5pPr>
              <a:defRPr sz="195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16" name="Straight Connector 15">
            <a:extLst>
              <a:ext uri="{FF2B5EF4-FFF2-40B4-BE49-F238E27FC236}">
                <a16:creationId xmlns:a16="http://schemas.microsoft.com/office/drawing/2014/main" id="{CD2A0979-8F02-BF4A-AA10-4080D3972E07}"/>
              </a:ext>
            </a:extLst>
          </p:cNvPr>
          <p:cNvCxnSpPr>
            <a:cxnSpLocks/>
          </p:cNvCxnSpPr>
          <p:nvPr userDrawn="1"/>
        </p:nvCxnSpPr>
        <p:spPr>
          <a:xfrm>
            <a:off x="907101" y="6129300"/>
            <a:ext cx="1037347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959308D7-2CEA-D448-8F9E-983D0D1D3D58}"/>
              </a:ext>
            </a:extLst>
          </p:cNvPr>
          <p:cNvPicPr>
            <a:picLocks noChangeAspect="1"/>
          </p:cNvPicPr>
          <p:nvPr userDrawn="1"/>
        </p:nvPicPr>
        <p:blipFill>
          <a:blip r:embed="rId2" cstate="email">
            <a:extLst>
              <a:ext uri="{28A0092B-C50C-407E-A947-70E740481C1C}">
                <a14:useLocalDpi xmlns:a14="http://schemas.microsoft.com/office/drawing/2010/main" val="0"/>
              </a:ext>
            </a:extLst>
          </a:blip>
          <a:srcRect/>
          <a:stretch/>
        </p:blipFill>
        <p:spPr>
          <a:xfrm>
            <a:off x="10092444" y="6343666"/>
            <a:ext cx="1334943" cy="304307"/>
          </a:xfrm>
          <a:prstGeom prst="rect">
            <a:avLst/>
          </a:prstGeom>
        </p:spPr>
      </p:pic>
      <p:sp>
        <p:nvSpPr>
          <p:cNvPr id="15" name="Footer Placeholder 4">
            <a:extLst>
              <a:ext uri="{FF2B5EF4-FFF2-40B4-BE49-F238E27FC236}">
                <a16:creationId xmlns:a16="http://schemas.microsoft.com/office/drawing/2014/main" id="{2B21AD24-9201-C146-95A6-FEE7615F2CFA}"/>
              </a:ext>
            </a:extLst>
          </p:cNvPr>
          <p:cNvSpPr>
            <a:spLocks noGrp="1"/>
          </p:cNvSpPr>
          <p:nvPr>
            <p:ph type="ftr" sz="quarter" idx="3"/>
          </p:nvPr>
        </p:nvSpPr>
        <p:spPr>
          <a:xfrm>
            <a:off x="1267247" y="6334126"/>
            <a:ext cx="4114800"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GB"/>
              <a:t>Document title</a:t>
            </a:r>
          </a:p>
        </p:txBody>
      </p:sp>
      <p:sp>
        <p:nvSpPr>
          <p:cNvPr id="24" name="Slide Number Placeholder 5">
            <a:extLst>
              <a:ext uri="{FF2B5EF4-FFF2-40B4-BE49-F238E27FC236}">
                <a16:creationId xmlns:a16="http://schemas.microsoft.com/office/drawing/2014/main" id="{F36CC6E3-F9CD-6C40-8D57-77C6FD99DB92}"/>
              </a:ext>
            </a:extLst>
          </p:cNvPr>
          <p:cNvSpPr>
            <a:spLocks noGrp="1"/>
          </p:cNvSpPr>
          <p:nvPr>
            <p:ph type="sldNum" sz="quarter" idx="4"/>
          </p:nvPr>
        </p:nvSpPr>
        <p:spPr>
          <a:xfrm>
            <a:off x="887179" y="6334125"/>
            <a:ext cx="358846"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3044947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3667566284"/>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3165433082"/>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42817086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1567903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30919567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86164852"/>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72416639"/>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04385870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Contents</a:t>
            </a:r>
            <a:endParaRPr lang="en-US" dirty="0"/>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8244351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988933920"/>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683295101"/>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483696089"/>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8816475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883146225"/>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712718477"/>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417386349"/>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29144432"/>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58758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311108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endParaRPr lang="en-US" dirty="0"/>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endParaRPr lang="en-US" dirty="0"/>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03044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endParaRPr lang="en-US" dirty="0"/>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51687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716285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image" Target="../media/image18.emf"/><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theme" Target="../theme/theme2.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07173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 id="2147483791" r:id="rId18"/>
    <p:sldLayoutId id="2147483792" r:id="rId19"/>
    <p:sldLayoutId id="2147483793" r:id="rId20"/>
    <p:sldLayoutId id="2147483794" r:id="rId21"/>
    <p:sldLayoutId id="2147483795" r:id="rId22"/>
    <p:sldLayoutId id="2147483796" r:id="rId23"/>
    <p:sldLayoutId id="2147483797" r:id="rId24"/>
    <p:sldLayoutId id="2147483798" r:id="rId25"/>
    <p:sldLayoutId id="2147483799" r:id="rId26"/>
    <p:sldLayoutId id="2147483800" r:id="rId27"/>
    <p:sldLayoutId id="2147483801" r:id="rId28"/>
    <p:sldLayoutId id="2147483802" r:id="rId29"/>
    <p:sldLayoutId id="2147483803" r:id="rId30"/>
    <p:sldLayoutId id="2147483804" r:id="rId3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546032342"/>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sv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422941" y="297725"/>
            <a:ext cx="10271745" cy="527136"/>
          </a:xfrm>
          <a:prstGeom prst="rect">
            <a:avLst/>
          </a:prstGeom>
        </p:spPr>
        <p:txBody>
          <a:bodyPr lIns="91440" tIns="45720" rIns="91440" bIns="45720"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dirty="0">
                <a:latin typeface="Helvetica Neue LT Std 65 Medium"/>
              </a:rPr>
              <a:t>CM086 -  Introducing Competitively Appointed Transmission Owners &amp; Transmission Service Providers </a:t>
            </a:r>
            <a:endParaRPr lang="en-GB" sz="3600" dirty="0">
              <a:latin typeface="Helvetica Neue LT Std 65 Medium"/>
            </a:endParaRP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511288" y="1972923"/>
            <a:ext cx="9033101" cy="527136"/>
          </a:xfrm>
        </p:spPr>
        <p:txBody>
          <a:bodyPr lIns="91440" tIns="45720" rIns="91440" bIns="45720" anchor="t"/>
          <a:lstStyle/>
          <a:p>
            <a:r>
              <a:rPr lang="en-GB" sz="2800" b="1" dirty="0">
                <a:solidFill>
                  <a:srgbClr val="0070C0"/>
                </a:solidFill>
                <a:latin typeface="HelveticaNeueLT Pro 55 Roman"/>
              </a:rPr>
              <a:t>17</a:t>
            </a:r>
            <a:r>
              <a:rPr lang="en-GB" sz="2800" b="1" baseline="30000" dirty="0">
                <a:solidFill>
                  <a:srgbClr val="0070C0"/>
                </a:solidFill>
                <a:latin typeface="HelveticaNeueLT Pro 55 Roman"/>
              </a:rPr>
              <a:t>th</a:t>
            </a:r>
            <a:r>
              <a:rPr lang="en-GB" sz="2800" b="1" dirty="0">
                <a:solidFill>
                  <a:srgbClr val="0070C0"/>
                </a:solidFill>
                <a:latin typeface="HelveticaNeueLT Pro 55 Roman"/>
              </a:rPr>
              <a:t> July 2023</a:t>
            </a:r>
          </a:p>
          <a:p>
            <a:endParaRPr lang="en-GB" sz="2000" b="1" dirty="0">
              <a:solidFill>
                <a:schemeClr val="tx1"/>
              </a:solidFill>
              <a:latin typeface="HelveticaNeueLT Pro 55 Roman"/>
            </a:endParaRP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dirty="0"/>
              <a:t>Review Terms of Reference and Timeline</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79790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786964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2" y="204243"/>
            <a:ext cx="11703453" cy="889518"/>
          </a:xfrm>
        </p:spPr>
        <p:txBody>
          <a:bodyPr lIns="91440" tIns="45720" rIns="91440" bIns="45720" anchor="t"/>
          <a:lstStyle/>
          <a:p>
            <a:r>
              <a:rPr lang="en-GB" sz="2400" b="1" dirty="0">
                <a:latin typeface="Helvetica Neue LT Std 65 Medium"/>
              </a:rPr>
              <a:t>CM086 - </a:t>
            </a:r>
            <a:r>
              <a:rPr lang="en-GB" sz="2400" b="1" dirty="0">
                <a:latin typeface="Segoe UI"/>
                <a:cs typeface="Segoe UI"/>
              </a:rPr>
              <a:t>Introducing Connections Process to facilitate Competitively Appointed Transmission Owners</a:t>
            </a:r>
            <a:r>
              <a:rPr lang="en-GB" sz="2400" b="1" dirty="0">
                <a:latin typeface="Helvetica Neue LT Std 65 Medium"/>
              </a:rPr>
              <a:t>  – Terms of Reference</a:t>
            </a:r>
            <a:endParaRPr lang="en-GB" altLang="en-US" sz="2400" b="1" dirty="0">
              <a:latin typeface="Helvetica Neue LT Std 65 Medium"/>
            </a:endParaRPr>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6" name="Table 5">
            <a:extLst>
              <a:ext uri="{FF2B5EF4-FFF2-40B4-BE49-F238E27FC236}">
                <a16:creationId xmlns:a16="http://schemas.microsoft.com/office/drawing/2014/main" id="{96627B0A-DD4F-4EDB-8E81-9E8CBAF4FAA0}"/>
              </a:ext>
            </a:extLst>
          </p:cNvPr>
          <p:cNvGraphicFramePr>
            <a:graphicFrameLocks noGrp="1"/>
          </p:cNvGraphicFramePr>
          <p:nvPr>
            <p:extLst>
              <p:ext uri="{D42A27DB-BD31-4B8C-83A1-F6EECF244321}">
                <p14:modId xmlns:p14="http://schemas.microsoft.com/office/powerpoint/2010/main" val="1605911709"/>
              </p:ext>
            </p:extLst>
          </p:nvPr>
        </p:nvGraphicFramePr>
        <p:xfrm>
          <a:off x="453417" y="1367865"/>
          <a:ext cx="10066788" cy="4069559"/>
        </p:xfrm>
        <a:graphic>
          <a:graphicData uri="http://schemas.openxmlformats.org/drawingml/2006/table">
            <a:tbl>
              <a:tblPr/>
              <a:tblGrid>
                <a:gridCol w="5510073">
                  <a:extLst>
                    <a:ext uri="{9D8B030D-6E8A-4147-A177-3AD203B41FA5}">
                      <a16:colId xmlns:a16="http://schemas.microsoft.com/office/drawing/2014/main" val="2508008108"/>
                    </a:ext>
                  </a:extLst>
                </a:gridCol>
                <a:gridCol w="4556715">
                  <a:extLst>
                    <a:ext uri="{9D8B030D-6E8A-4147-A177-3AD203B41FA5}">
                      <a16:colId xmlns:a16="http://schemas.microsoft.com/office/drawing/2014/main" val="37817274"/>
                    </a:ext>
                  </a:extLst>
                </a:gridCol>
              </a:tblGrid>
              <a:tr h="753475">
                <a:tc>
                  <a:txBody>
                    <a:bodyPr/>
                    <a:lstStyle/>
                    <a:p>
                      <a:pPr fontAlgn="t"/>
                      <a:endParaRPr lang="en-GB" sz="1400" dirty="0">
                        <a:effectLst/>
                        <a:latin typeface="Helvetica Neue LT Std 35 Thin"/>
                      </a:endParaRPr>
                    </a:p>
                    <a:p>
                      <a:pPr algn="just" rtl="0" fontAlgn="base"/>
                      <a:r>
                        <a:rPr lang="en-GB" sz="1400" b="1" i="0" dirty="0">
                          <a:solidFill>
                            <a:srgbClr val="FFFFFF"/>
                          </a:solidFill>
                          <a:effectLst/>
                          <a:latin typeface="Helvetica Neue LT Std 35 Thin"/>
                        </a:rPr>
                        <a:t>Workgroup Term of Reference</a:t>
                      </a:r>
                      <a:r>
                        <a:rPr lang="en-GB" sz="1400" b="0" i="0" dirty="0">
                          <a:solidFill>
                            <a:srgbClr val="FFFFFF"/>
                          </a:solidFill>
                          <a:effectLst/>
                          <a:latin typeface="Helvetica Neue LT Std 35 Thin"/>
                        </a:rPr>
                        <a:t> </a:t>
                      </a:r>
                      <a:endParaRPr lang="en-GB" sz="1400" b="0" i="0" dirty="0">
                        <a:effectLst/>
                        <a:latin typeface="Helvetica Neue LT Std 35 Thin"/>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solidFill>
                      <a:srgbClr val="F26522"/>
                    </a:solidFill>
                  </a:tcPr>
                </a:tc>
                <a:tc>
                  <a:txBody>
                    <a:bodyPr/>
                    <a:lstStyle/>
                    <a:p>
                      <a:pPr algn="ctr" fontAlgn="t"/>
                      <a:endParaRPr lang="en-GB" sz="1400" dirty="0">
                        <a:effectLst/>
                        <a:latin typeface="Helvetica Neue LT Std 35 Thin"/>
                      </a:endParaRPr>
                    </a:p>
                    <a:p>
                      <a:pPr algn="just" rtl="0" fontAlgn="base"/>
                      <a:r>
                        <a:rPr lang="en-GB" sz="1400" b="1" i="0" dirty="0">
                          <a:solidFill>
                            <a:srgbClr val="FFFFFF"/>
                          </a:solidFill>
                          <a:effectLst/>
                          <a:latin typeface="Helvetica Neue LT Std 35 Thin"/>
                        </a:rPr>
                        <a:t>Location in Workgroup Report (to be completed at Workgroup Report stage)</a:t>
                      </a:r>
                      <a:r>
                        <a:rPr lang="en-GB" sz="1400" b="0" i="0" dirty="0">
                          <a:solidFill>
                            <a:srgbClr val="FFFFFF"/>
                          </a:solidFill>
                          <a:effectLst/>
                          <a:latin typeface="Helvetica Neue LT Std 35 Thin"/>
                        </a:rPr>
                        <a:t> </a:t>
                      </a:r>
                      <a:endParaRPr lang="en-GB" sz="1400" b="0" i="0" dirty="0">
                        <a:effectLst/>
                        <a:latin typeface="Helvetica Neue LT Std 35 Thin"/>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solidFill>
                      <a:srgbClr val="F26522"/>
                    </a:solidFill>
                  </a:tcPr>
                </a:tc>
                <a:extLst>
                  <a:ext uri="{0D108BD9-81ED-4DB2-BD59-A6C34878D82A}">
                    <a16:rowId xmlns:a16="http://schemas.microsoft.com/office/drawing/2014/main" val="3944594125"/>
                  </a:ext>
                </a:extLst>
              </a:tr>
              <a:tr h="325255">
                <a:tc>
                  <a:txBody>
                    <a:bodyPr/>
                    <a:lstStyle/>
                    <a:p>
                      <a:pPr algn="just" rtl="0" fontAlgn="base">
                        <a:buFont typeface="+mj-lt"/>
                        <a:buNone/>
                      </a:pPr>
                      <a:r>
                        <a:rPr lang="en-GB" sz="1400" b="0" i="0" dirty="0">
                          <a:effectLst/>
                          <a:latin typeface="Helvetica Neue LT Std 35 Thin"/>
                        </a:rPr>
                        <a:t>a) Implementation</a:t>
                      </a: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tc>
                  <a:txBody>
                    <a:bodyPr/>
                    <a:lstStyle/>
                    <a:p>
                      <a:pPr fontAlgn="t"/>
                      <a:endParaRPr lang="en-GB" sz="1400" dirty="0">
                        <a:effectLst/>
                        <a:latin typeface="Helvetica Neue LT Std 35 Thin"/>
                      </a:endParaRPr>
                    </a:p>
                    <a:p>
                      <a:pPr algn="just" rtl="0" fontAlgn="base"/>
                      <a:r>
                        <a:rPr lang="en-GB" sz="1400" b="0" i="0" dirty="0">
                          <a:effectLst/>
                          <a:latin typeface="Helvetica Neue LT Std 35 Thin"/>
                        </a:rPr>
                        <a:t> </a:t>
                      </a: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978348558"/>
                  </a:ext>
                </a:extLst>
              </a:tr>
              <a:tr h="538196">
                <a:tc>
                  <a:txBody>
                    <a:bodyPr/>
                    <a:lstStyle/>
                    <a:p>
                      <a:pPr algn="l" rtl="0" fontAlgn="base">
                        <a:buFont typeface="+mj-lt"/>
                        <a:buNone/>
                      </a:pPr>
                      <a:r>
                        <a:rPr lang="en-GB" sz="1400" b="0" i="0" dirty="0">
                          <a:effectLst/>
                          <a:latin typeface="Helvetica Neue LT Std 35 Thin"/>
                        </a:rPr>
                        <a:t>b) </a:t>
                      </a:r>
                      <a:r>
                        <a:rPr lang="en-GB" sz="1400" b="0" i="0" kern="1200" noProof="0" dirty="0">
                          <a:solidFill>
                            <a:schemeClr val="tx1"/>
                          </a:solidFill>
                          <a:effectLst/>
                          <a:latin typeface="Helvetica Neue LT Std 35 Thin"/>
                          <a:ea typeface="+mn-ea"/>
                          <a:cs typeface="+mn-cs"/>
                        </a:rPr>
                        <a:t>Review and support the legal text drafting</a:t>
                      </a:r>
                      <a:endParaRPr lang="en-GB" sz="1400" b="0" i="0" kern="1200" dirty="0">
                        <a:solidFill>
                          <a:schemeClr val="tx1"/>
                        </a:solidFill>
                        <a:effectLst/>
                        <a:latin typeface="Helvetica Neue LT Std 35 Thin"/>
                        <a:ea typeface="+mn-ea"/>
                        <a:cs typeface="+mn-cs"/>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tc>
                  <a:txBody>
                    <a:bodyPr/>
                    <a:lstStyle/>
                    <a:p>
                      <a:pPr fontAlgn="t"/>
                      <a:endParaRPr lang="en-GB" sz="1400">
                        <a:effectLst/>
                        <a:latin typeface="Helvetica Neue LT Std 35 Thin"/>
                      </a:endParaRPr>
                    </a:p>
                    <a:p>
                      <a:pPr algn="just" rtl="0" fontAlgn="base"/>
                      <a:endParaRPr lang="en-GB" sz="1400" b="0" i="0" dirty="0">
                        <a:effectLst/>
                        <a:latin typeface="Helvetica Neue LT Std 35 Thin"/>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596576354"/>
                  </a:ext>
                </a:extLst>
              </a:tr>
              <a:tr h="753475">
                <a:tc>
                  <a:txBody>
                    <a:bodyPr/>
                    <a:lstStyle/>
                    <a:p>
                      <a:pPr algn="l" rtl="0" fontAlgn="base">
                        <a:buFont typeface="+mj-lt"/>
                        <a:buNone/>
                      </a:pPr>
                      <a:r>
                        <a:rPr lang="en-GB" sz="1400" b="0" i="0" dirty="0">
                          <a:effectLst/>
                          <a:latin typeface="Helvetica Neue LT Std 35 Thin"/>
                        </a:rPr>
                        <a:t>c) </a:t>
                      </a:r>
                      <a:r>
                        <a:rPr lang="en-GB" sz="1400" b="0" i="0" kern="1200" noProof="0" dirty="0">
                          <a:solidFill>
                            <a:schemeClr val="tx1"/>
                          </a:solidFill>
                          <a:effectLst/>
                          <a:latin typeface="Helvetica Neue LT Std 35 Thin"/>
                          <a:ea typeface="+mn-ea"/>
                          <a:cs typeface="+mn-cs"/>
                        </a:rPr>
                        <a:t>Ensure the appropriate Industry experts or stakeholders are engaged in the Workgroup to ensure that all potentially affected stakeholders have the opportunity to be represented in the Workgroup.</a:t>
                      </a: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tc>
                  <a:txBody>
                    <a:bodyPr/>
                    <a:lstStyle/>
                    <a:p>
                      <a:pPr fontAlgn="t"/>
                      <a:endParaRPr lang="en-GB" sz="1400" dirty="0">
                        <a:effectLst/>
                        <a:latin typeface="Helvetica Neue LT Std 35 Thin"/>
                      </a:endParaRPr>
                    </a:p>
                    <a:p>
                      <a:pPr algn="just" rtl="0" fontAlgn="base"/>
                      <a:r>
                        <a:rPr lang="en-GB" sz="1400" b="0" i="0" dirty="0">
                          <a:effectLst/>
                          <a:latin typeface="Helvetica Neue LT Std 35 Thin"/>
                        </a:rPr>
                        <a:t> </a:t>
                      </a: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047730682"/>
                  </a:ext>
                </a:extLst>
              </a:tr>
              <a:tr h="645836">
                <a:tc>
                  <a:txBody>
                    <a:bodyPr/>
                    <a:lstStyle/>
                    <a:p>
                      <a:pPr algn="l" rtl="0" fontAlgn="base">
                        <a:buFont typeface="+mj-lt"/>
                        <a:buNone/>
                      </a:pPr>
                      <a:r>
                        <a:rPr lang="en-GB" sz="1400" b="0" i="0" dirty="0">
                          <a:effectLst/>
                          <a:latin typeface="Helvetica Neue LT Std 35 Thin"/>
                        </a:rPr>
                        <a:t>d) Consider the cross-code impacts that this modification has, with particular consideration of any consequential impacts to Grid Code, SQSS and CUSC</a:t>
                      </a:r>
                      <a:endParaRPr lang="en-GB" sz="1400" b="0" i="0" kern="1200" noProof="0" dirty="0">
                        <a:solidFill>
                          <a:schemeClr val="tx1"/>
                        </a:solidFill>
                        <a:effectLst/>
                        <a:latin typeface="Helvetica Neue LT Std 35 Thin"/>
                        <a:ea typeface="+mn-ea"/>
                        <a:cs typeface="+mn-cs"/>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tc>
                  <a:txBody>
                    <a:bodyPr/>
                    <a:lstStyle/>
                    <a:p>
                      <a:pPr fontAlgn="t"/>
                      <a:endParaRPr lang="en-GB" sz="1400" dirty="0">
                        <a:effectLst/>
                        <a:latin typeface="Helvetica Neue LT Std 35 Thin"/>
                      </a:endParaRPr>
                    </a:p>
                    <a:p>
                      <a:pPr algn="just" rtl="0" fontAlgn="base"/>
                      <a:endParaRPr lang="en-GB" sz="1400" b="0" i="0" dirty="0">
                        <a:effectLst/>
                        <a:latin typeface="Helvetica Neue LT Std 35 Thin"/>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4225126923"/>
                  </a:ext>
                </a:extLst>
              </a:tr>
              <a:tr h="645836">
                <a:tc>
                  <a:txBody>
                    <a:bodyPr/>
                    <a:lstStyle/>
                    <a:p>
                      <a:pPr algn="l" rtl="0" fontAlgn="base">
                        <a:buFont typeface="+mj-lt"/>
                        <a:buNone/>
                      </a:pPr>
                      <a:r>
                        <a:rPr lang="en-GB" sz="1400" b="0" i="0" kern="1200" noProof="0">
                          <a:solidFill>
                            <a:schemeClr val="tx1"/>
                          </a:solidFill>
                          <a:effectLst/>
                          <a:latin typeface="Helvetica Neue LT Std 35 Thin"/>
                          <a:ea typeface="+mn-ea"/>
                          <a:cs typeface="+mn-cs"/>
                        </a:rPr>
                        <a:t>e) Ensure that the proposed STC changes effectively implement the CATO regime in a proportionate manner, adopting minimum necessary change.</a:t>
                      </a:r>
                      <a:endParaRPr lang="en-GB" sz="1400" b="0" i="0" kern="1200" noProof="0" dirty="0">
                        <a:solidFill>
                          <a:schemeClr val="tx1"/>
                        </a:solidFill>
                        <a:effectLst/>
                        <a:latin typeface="Helvetica Neue LT Std 35 Thin"/>
                        <a:ea typeface="+mn-ea"/>
                        <a:cs typeface="+mn-cs"/>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tc>
                  <a:txBody>
                    <a:bodyPr/>
                    <a:lstStyle/>
                    <a:p>
                      <a:pPr algn="just" rtl="0" fontAlgn="base"/>
                      <a:endParaRPr lang="en-GB" sz="1400" b="0" i="0" dirty="0">
                        <a:effectLst/>
                        <a:latin typeface="Helvetica Neue LT Std 35 Thin"/>
                      </a:endParaRPr>
                    </a:p>
                  </a:txBody>
                  <a:tcPr marL="54392" marR="54392" marT="27196" marB="27196">
                    <a:lnL w="6350" cap="flat" cmpd="sng" algn="ctr">
                      <a:solidFill>
                        <a:srgbClr val="F26522"/>
                      </a:solidFill>
                      <a:prstDash val="solid"/>
                      <a:round/>
                      <a:headEnd type="none" w="med" len="med"/>
                      <a:tailEnd type="none" w="med" len="med"/>
                    </a:lnL>
                    <a:lnR w="6350" cap="flat" cmpd="sng" algn="ctr">
                      <a:solidFill>
                        <a:srgbClr val="F26522"/>
                      </a:solidFill>
                      <a:prstDash val="solid"/>
                      <a:round/>
                      <a:headEnd type="none" w="med" len="med"/>
                      <a:tailEnd type="none" w="med" len="med"/>
                    </a:lnR>
                    <a:lnT w="6350" cap="flat" cmpd="sng" algn="ctr">
                      <a:solidFill>
                        <a:srgbClr val="F26522"/>
                      </a:solidFill>
                      <a:prstDash val="solid"/>
                      <a:round/>
                      <a:headEnd type="none" w="med" len="med"/>
                      <a:tailEnd type="none" w="med" len="med"/>
                    </a:lnT>
                    <a:lnB w="635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54345221"/>
                  </a:ext>
                </a:extLst>
              </a:tr>
            </a:tbl>
          </a:graphicData>
        </a:graphic>
      </p:graphicFrame>
    </p:spTree>
    <p:extLst>
      <p:ext uri="{BB962C8B-B14F-4D97-AF65-F5344CB8AC3E}">
        <p14:creationId xmlns:p14="http://schemas.microsoft.com/office/powerpoint/2010/main" val="1257651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687976202"/>
              </p:ext>
            </p:extLst>
          </p:nvPr>
        </p:nvGraphicFramePr>
        <p:xfrm>
          <a:off x="438150" y="638175"/>
          <a:ext cx="11320463" cy="6224827"/>
        </p:xfrm>
        <a:graphic>
          <a:graphicData uri="http://schemas.openxmlformats.org/drawingml/2006/table">
            <a:tbl>
              <a:tblPr firstRow="1" bandRow="1">
                <a:tableStyleId>{93296810-A885-4BE3-A3E7-6D5BEEA58F35}</a:tableStyleId>
              </a:tblPr>
              <a:tblGrid>
                <a:gridCol w="3229576">
                  <a:extLst>
                    <a:ext uri="{9D8B030D-6E8A-4147-A177-3AD203B41FA5}">
                      <a16:colId xmlns:a16="http://schemas.microsoft.com/office/drawing/2014/main" val="2043401118"/>
                    </a:ext>
                  </a:extLst>
                </a:gridCol>
                <a:gridCol w="2411779">
                  <a:extLst>
                    <a:ext uri="{9D8B030D-6E8A-4147-A177-3AD203B41FA5}">
                      <a16:colId xmlns:a16="http://schemas.microsoft.com/office/drawing/2014/main" val="149780315"/>
                    </a:ext>
                  </a:extLst>
                </a:gridCol>
                <a:gridCol w="3432901">
                  <a:extLst>
                    <a:ext uri="{9D8B030D-6E8A-4147-A177-3AD203B41FA5}">
                      <a16:colId xmlns:a16="http://schemas.microsoft.com/office/drawing/2014/main" val="4112587689"/>
                    </a:ext>
                  </a:extLst>
                </a:gridCol>
                <a:gridCol w="2246207">
                  <a:extLst>
                    <a:ext uri="{9D8B030D-6E8A-4147-A177-3AD203B41FA5}">
                      <a16:colId xmlns:a16="http://schemas.microsoft.com/office/drawing/2014/main" val="722626711"/>
                    </a:ext>
                  </a:extLst>
                </a:gridCol>
              </a:tblGrid>
              <a:tr h="278020">
                <a:tc>
                  <a:txBody>
                    <a:bodyPr/>
                    <a:lstStyle/>
                    <a:p>
                      <a:r>
                        <a:rPr lang="en-GB" sz="1100" dirty="0"/>
                        <a:t>Milestone</a:t>
                      </a:r>
                    </a:p>
                  </a:txBody>
                  <a:tcPr marL="121920" marR="121920" marT="60960" marB="60960"/>
                </a:tc>
                <a:tc>
                  <a:txBody>
                    <a:bodyPr/>
                    <a:lstStyle/>
                    <a:p>
                      <a:r>
                        <a:rPr lang="en-GB" sz="1100" dirty="0"/>
                        <a:t>Date</a:t>
                      </a:r>
                    </a:p>
                  </a:txBody>
                  <a:tcPr marL="121920" marR="121920" marT="60960" marB="60960"/>
                </a:tc>
                <a:tc>
                  <a:txBody>
                    <a:bodyPr/>
                    <a:lstStyle/>
                    <a:p>
                      <a:r>
                        <a:rPr lang="en-GB" sz="1100" dirty="0"/>
                        <a:t>Milestone</a:t>
                      </a:r>
                    </a:p>
                  </a:txBody>
                  <a:tcPr marL="121920" marR="121920" marT="60960" marB="60960"/>
                </a:tc>
                <a:tc>
                  <a:txBody>
                    <a:bodyPr/>
                    <a:lstStyle/>
                    <a:p>
                      <a:r>
                        <a:rPr lang="en-GB" sz="1100" dirty="0"/>
                        <a:t>Date</a:t>
                      </a:r>
                    </a:p>
                  </a:txBody>
                  <a:tcPr marL="121920" marR="121920" marT="60960" marB="60960"/>
                </a:tc>
                <a:extLst>
                  <a:ext uri="{0D108BD9-81ED-4DB2-BD59-A6C34878D82A}">
                    <a16:rowId xmlns:a16="http://schemas.microsoft.com/office/drawing/2014/main" val="383155423"/>
                  </a:ext>
                </a:extLst>
              </a:tr>
              <a:tr h="455053">
                <a:tc>
                  <a:txBody>
                    <a:bodyPr/>
                    <a:lstStyle/>
                    <a:p>
                      <a:pPr marL="0" eaLnBrk="1" hangingPunct="1"/>
                      <a:r>
                        <a:rPr lang="en-GB" sz="1100" dirty="0">
                          <a:solidFill>
                            <a:schemeClr val="dk1"/>
                          </a:solidFill>
                          <a:latin typeface="+mn-lt"/>
                          <a:ea typeface="+mn-ea"/>
                          <a:cs typeface="+mn-cs"/>
                        </a:rPr>
                        <a:t>Proposal Presented to Panel</a:t>
                      </a:r>
                    </a:p>
                  </a:txBody>
                  <a:tcPr marL="121920" marR="121920" marT="60960" marB="60960"/>
                </a:tc>
                <a:tc>
                  <a:txBody>
                    <a:bodyPr/>
                    <a:lstStyle/>
                    <a:p>
                      <a:pPr marL="0" eaLnBrk="1" hangingPunct="1"/>
                      <a:r>
                        <a:rPr lang="en-GB" sz="1100" dirty="0">
                          <a:solidFill>
                            <a:schemeClr val="dk1"/>
                          </a:solidFill>
                          <a:latin typeface="+mn-lt"/>
                          <a:ea typeface="+mn-ea"/>
                          <a:cs typeface="+mn-cs"/>
                        </a:rPr>
                        <a:t>14 December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Report issued to Panel</a:t>
                      </a:r>
                    </a:p>
                  </a:txBody>
                  <a:tcPr marL="121920" marR="121920" marT="60960" marB="60960"/>
                </a:tc>
                <a:tc>
                  <a:txBody>
                    <a:bodyPr/>
                    <a:lstStyle/>
                    <a:p>
                      <a:r>
                        <a:rPr lang="en-GB" sz="1100" strike="noStrike" baseline="0" dirty="0"/>
                        <a:t>19 September 2023</a:t>
                      </a:r>
                    </a:p>
                  </a:txBody>
                  <a:tcPr marL="121920" marR="121920" marT="60960" marB="60960"/>
                </a:tc>
                <a:extLst>
                  <a:ext uri="{0D108BD9-81ED-4DB2-BD59-A6C34878D82A}">
                    <a16:rowId xmlns:a16="http://schemas.microsoft.com/office/drawing/2014/main" val="4083485395"/>
                  </a:ext>
                </a:extLst>
              </a:tr>
              <a:tr h="746767">
                <a:tc>
                  <a:txBody>
                    <a:bodyPr/>
                    <a:lstStyle/>
                    <a:p>
                      <a:r>
                        <a:rPr lang="en-GB" sz="1100" dirty="0"/>
                        <a:t>Workgroup 1 – Understand / discuss proposal and solution, note the scope and identify any possible alternative solutions, agree timeline and review terms of reference, agree next steps.</a:t>
                      </a:r>
                    </a:p>
                  </a:txBody>
                  <a:tcPr marL="121920" marR="121920" marT="60960" marB="60960"/>
                </a:tc>
                <a:tc>
                  <a:txBody>
                    <a:bodyPr/>
                    <a:lstStyle/>
                    <a:p>
                      <a:r>
                        <a:rPr lang="en-GB" sz="1100" dirty="0"/>
                        <a:t>24 January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sign off that Workgroup Report has met its Terms of Reference</a:t>
                      </a:r>
                      <a:endParaRPr lang="en-GB" sz="1100" dirty="0"/>
                    </a:p>
                  </a:txBody>
                  <a:tcPr marL="121920" marR="121920" marT="60960" marB="60960"/>
                </a:tc>
                <a:tc>
                  <a:txBody>
                    <a:bodyPr/>
                    <a:lstStyle/>
                    <a:p>
                      <a:pPr marL="0" marR="0" lvl="0" indent="0" algn="just" eaLnBrk="1" fontAlgn="auto" latinLnBrk="0" hangingPunct="1">
                        <a:lnSpc>
                          <a:spcPct val="100000"/>
                        </a:lnSpc>
                        <a:spcBef>
                          <a:spcPts val="0"/>
                        </a:spcBef>
                        <a:spcAft>
                          <a:spcPts val="0"/>
                        </a:spcAft>
                        <a:buClrTx/>
                        <a:buSzTx/>
                        <a:buFontTx/>
                        <a:buNone/>
                      </a:pPr>
                      <a:r>
                        <a:rPr lang="en-GB" sz="1100" strike="noStrike" baseline="0" dirty="0"/>
                        <a:t>27 September 2023</a:t>
                      </a:r>
                    </a:p>
                  </a:txBody>
                  <a:tcPr marL="121920" marR="121920" marT="60960" marB="60960"/>
                </a:tc>
                <a:extLst>
                  <a:ext uri="{0D108BD9-81ED-4DB2-BD59-A6C34878D82A}">
                    <a16:rowId xmlns:a16="http://schemas.microsoft.com/office/drawing/2014/main" val="4024756809"/>
                  </a:ext>
                </a:extLst>
              </a:tr>
              <a:tr h="746767">
                <a:tc>
                  <a:txBody>
                    <a:bodyPr/>
                    <a:lstStyle/>
                    <a:p>
                      <a:r>
                        <a:rPr lang="en-GB" sz="1100" dirty="0"/>
                        <a:t>Workgroup 2 – Refresher: review and agree timeline and Terms of Reference, Review/Develop solution(s) and legal text, identify/assess possible alternatives.</a:t>
                      </a:r>
                    </a:p>
                  </a:txBody>
                  <a:tcPr marL="121920" marR="121920" marT="60960" marB="60960"/>
                </a:tc>
                <a:tc>
                  <a:txBody>
                    <a:bodyPr/>
                    <a:lstStyle/>
                    <a:p>
                      <a:r>
                        <a:rPr lang="en-GB" sz="1100" dirty="0"/>
                        <a:t>1 March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Code Administrator Consultation</a:t>
                      </a:r>
                    </a:p>
                  </a:txBody>
                  <a:tcPr marL="121920" marR="121920" marT="60960" marB="60960"/>
                </a:tc>
                <a:tc>
                  <a:txBody>
                    <a:bodyPr/>
                    <a:lstStyle/>
                    <a:p>
                      <a:r>
                        <a:rPr lang="en-GB" sz="1100" strike="noStrike" dirty="0"/>
                        <a:t>09 October 2023 – 30 October 2023</a:t>
                      </a:r>
                    </a:p>
                  </a:txBody>
                  <a:tcPr marL="121920" marR="121920" marT="60960" marB="60960"/>
                </a:tc>
                <a:extLst>
                  <a:ext uri="{0D108BD9-81ED-4DB2-BD59-A6C34878D82A}">
                    <a16:rowId xmlns:a16="http://schemas.microsoft.com/office/drawing/2014/main" val="3713368864"/>
                  </a:ext>
                </a:extLst>
              </a:tr>
              <a:tr h="481494">
                <a:tc>
                  <a:txBody>
                    <a:bodyPr/>
                    <a:lstStyle/>
                    <a:p>
                      <a:r>
                        <a:rPr lang="en-GB" sz="1100" dirty="0"/>
                        <a:t>Workgroup 3 – Develop Solution(s), review of legal text and alternatives</a:t>
                      </a:r>
                    </a:p>
                  </a:txBody>
                  <a:tcPr marL="121920" marR="121920" marT="60960" marB="60960"/>
                </a:tc>
                <a:tc>
                  <a:txBody>
                    <a:bodyPr/>
                    <a:lstStyle/>
                    <a:p>
                      <a:r>
                        <a:rPr lang="en-GB" sz="1100" dirty="0"/>
                        <a:t>28 March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Draft Final Modification Report (DFMR) issued to Panel</a:t>
                      </a:r>
                    </a:p>
                  </a:txBody>
                  <a:tcPr marL="121920" marR="121920" marT="60960" marB="60960"/>
                </a:tc>
                <a:tc>
                  <a:txBody>
                    <a:bodyPr/>
                    <a:lstStyle/>
                    <a:p>
                      <a:r>
                        <a:rPr lang="en-GB" sz="1100" strike="noStrike" dirty="0"/>
                        <a:t>21 November 2023</a:t>
                      </a:r>
                    </a:p>
                  </a:txBody>
                  <a:tcPr marL="121920" marR="121920" marT="60960" marB="60960"/>
                </a:tc>
                <a:extLst>
                  <a:ext uri="{0D108BD9-81ED-4DB2-BD59-A6C34878D82A}">
                    <a16:rowId xmlns:a16="http://schemas.microsoft.com/office/drawing/2014/main" val="2367108803"/>
                  </a:ext>
                </a:extLst>
              </a:tr>
              <a:tr h="58879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4 – Finalise solution, consider / finalise alternatives, draft consultations questions</a:t>
                      </a:r>
                    </a:p>
                  </a:txBody>
                  <a:tcPr marL="121920" marR="121920" marT="60960" marB="60960"/>
                </a:tc>
                <a:tc>
                  <a:txBody>
                    <a:bodyPr/>
                    <a:lstStyle/>
                    <a:p>
                      <a:pPr algn="just"/>
                      <a:r>
                        <a:rPr lang="en-GB" sz="1100" dirty="0"/>
                        <a:t>25 April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undertake DFMR recommendation vote</a:t>
                      </a:r>
                      <a:endParaRPr lang="en-US" sz="1100" dirty="0"/>
                    </a:p>
                  </a:txBody>
                  <a:tcPr marL="121920" marR="121920" marT="60960" marB="60960"/>
                </a:tc>
                <a:tc>
                  <a:txBody>
                    <a:bodyPr/>
                    <a:lstStyle/>
                    <a:p>
                      <a:r>
                        <a:rPr lang="en-GB" sz="1100" strike="noStrike" dirty="0"/>
                        <a:t>25 November 2023</a:t>
                      </a:r>
                    </a:p>
                  </a:txBody>
                  <a:tcPr marL="121920" marR="121920" marT="60960" marB="60960"/>
                </a:tc>
                <a:extLst>
                  <a:ext uri="{0D108BD9-81ED-4DB2-BD59-A6C34878D82A}">
                    <a16:rowId xmlns:a16="http://schemas.microsoft.com/office/drawing/2014/main" val="1629155840"/>
                  </a:ext>
                </a:extLst>
              </a:tr>
              <a:tr h="43082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5 – Finalise consultation questions, review consultation report </a:t>
                      </a:r>
                    </a:p>
                  </a:txBody>
                  <a:tcPr marL="121920" marR="121920" marT="60960" marB="60960"/>
                </a:tc>
                <a:tc>
                  <a:txBody>
                    <a:bodyPr/>
                    <a:lstStyle/>
                    <a:p>
                      <a:r>
                        <a:rPr lang="en-GB" sz="1100" dirty="0"/>
                        <a:t>24 May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Final Modification Report issued to Panel to check votes recorded correctly (5 working days)</a:t>
                      </a:r>
                      <a:endParaRPr lang="en-GB" sz="1100" dirty="0"/>
                    </a:p>
                  </a:txBody>
                  <a:tcPr marL="121920" marR="121920" marT="60960" marB="60960"/>
                </a:tc>
                <a:tc>
                  <a:txBody>
                    <a:bodyPr/>
                    <a:lstStyle/>
                    <a:p>
                      <a:pPr lvl="0">
                        <a:buNone/>
                      </a:pPr>
                      <a:r>
                        <a:rPr lang="en-GB" sz="1100" dirty="0"/>
                        <a:t>29 November  - 06 December 2023</a:t>
                      </a:r>
                    </a:p>
                  </a:txBody>
                  <a:tcPr marL="121920" marR="121920" marT="60960" marB="60960"/>
                </a:tc>
                <a:extLst>
                  <a:ext uri="{0D108BD9-81ED-4DB2-BD59-A6C34878D82A}">
                    <a16:rowId xmlns:a16="http://schemas.microsoft.com/office/drawing/2014/main" val="2726378177"/>
                  </a:ext>
                </a:extLst>
              </a:tr>
              <a:tr h="27285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Consultation</a:t>
                      </a:r>
                    </a:p>
                  </a:txBody>
                  <a:tcPr marL="121920" marR="121920" marT="60960" marB="60960"/>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GB" sz="1100" strike="noStrike" dirty="0"/>
                        <a:t>05 June 2023 – 05 July 2023</a:t>
                      </a:r>
                      <a:endParaRPr lang="en-GB" sz="1100" strike="sngStrike" dirty="0"/>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Final Modification Report issued to Ofgem</a:t>
                      </a:r>
                      <a:endParaRPr lang="en-GB" sz="1100" dirty="0"/>
                    </a:p>
                  </a:txBody>
                  <a:tcPr marL="121920" marR="121920" marT="60960" marB="60960"/>
                </a:tc>
                <a:tc>
                  <a:txBody>
                    <a:bodyPr/>
                    <a:lstStyle/>
                    <a:p>
                      <a:r>
                        <a:rPr lang="en-GB" sz="1100" strike="noStrike" dirty="0"/>
                        <a:t>11 December 2023</a:t>
                      </a:r>
                    </a:p>
                  </a:txBody>
                  <a:tcPr marL="121920" marR="121920" marT="60960" marB="60960"/>
                </a:tc>
                <a:extLst>
                  <a:ext uri="{0D108BD9-81ED-4DB2-BD59-A6C34878D82A}">
                    <a16:rowId xmlns:a16="http://schemas.microsoft.com/office/drawing/2014/main" val="2708824774"/>
                  </a:ext>
                </a:extLst>
              </a:tr>
              <a:tr h="58879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6 - (Post Workgroup Consultation) – Review / assess Workgroup consultation responses and Workgroup Report.</a:t>
                      </a:r>
                    </a:p>
                  </a:txBody>
                  <a:tcPr marL="121920" marR="121920" marT="60960" marB="60960"/>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GB" sz="1100" strike="noStrike" dirty="0">
                          <a:solidFill>
                            <a:schemeClr val="dk1"/>
                          </a:solidFill>
                          <a:latin typeface="+mn-lt"/>
                          <a:ea typeface="+mn-ea"/>
                          <a:cs typeface="+mn-cs"/>
                        </a:rPr>
                        <a:t>17 July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Ofgem decision </a:t>
                      </a:r>
                    </a:p>
                  </a:txBody>
                  <a:tcPr marL="121920" marR="121920" marT="60960" marB="60960"/>
                </a:tc>
                <a:tc>
                  <a:txBody>
                    <a:bodyPr/>
                    <a:lstStyle/>
                    <a:p>
                      <a:r>
                        <a:rPr lang="en-GB" sz="1100" dirty="0"/>
                        <a:t>TBC – Required by Q4 2023</a:t>
                      </a:r>
                    </a:p>
                  </a:txBody>
                  <a:tcPr marL="121920" marR="121920" marT="60960" marB="60960"/>
                </a:tc>
                <a:extLst>
                  <a:ext uri="{0D108BD9-81ED-4DB2-BD59-A6C34878D82A}">
                    <a16:rowId xmlns:a16="http://schemas.microsoft.com/office/drawing/2014/main" val="3590988794"/>
                  </a:ext>
                </a:extLst>
              </a:tr>
              <a:tr h="442284">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7 – Discuss and finalise solution and consider any alternatives</a:t>
                      </a:r>
                    </a:p>
                  </a:txBody>
                  <a:tcPr marL="121920" marR="121920" marT="60960" marB="60960"/>
                </a:tc>
                <a:tc>
                  <a:txBody>
                    <a:bodyPr/>
                    <a:lstStyle/>
                    <a:p>
                      <a:r>
                        <a:rPr lang="en-GB" sz="1100" dirty="0"/>
                        <a:t>15 August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Implementation Date</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10 working days after Ofgem decision </a:t>
                      </a:r>
                    </a:p>
                  </a:txBody>
                  <a:tcPr marL="121920" marR="121920" marT="60960" marB="60960"/>
                </a:tc>
                <a:extLst>
                  <a:ext uri="{0D108BD9-81ED-4DB2-BD59-A6C34878D82A}">
                    <a16:rowId xmlns:a16="http://schemas.microsoft.com/office/drawing/2014/main" val="2461474842"/>
                  </a:ext>
                </a:extLst>
              </a:tr>
              <a:tr h="746767">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8 – Finalise solution(s) and legal text, agree that Terms of Reference have been met, Review Workgroup Report and hold Workgroup Vote</a:t>
                      </a:r>
                    </a:p>
                  </a:txBody>
                  <a:tcPr marL="121920" marR="121920" marT="60960" marB="60960"/>
                </a:tc>
                <a:tc>
                  <a:txBody>
                    <a:bodyPr/>
                    <a:lstStyle/>
                    <a:p>
                      <a:pPr algn="just"/>
                      <a:r>
                        <a:rPr lang="en-GB" sz="1100" strike="noStrike" baseline="0" dirty="0"/>
                        <a:t>12 September 2023</a:t>
                      </a:r>
                    </a:p>
                  </a:txBody>
                  <a:tcPr marL="121920" marR="121920" marT="60960" marB="60960"/>
                </a:tc>
                <a:tc>
                  <a:txBody>
                    <a:bodyPr/>
                    <a:lstStyle/>
                    <a:p>
                      <a:endParaRPr lang="en-GB" sz="1100" dirty="0"/>
                    </a:p>
                  </a:txBody>
                  <a:tcPr marL="121920" marR="121920" marT="60960" marB="60960"/>
                </a:tc>
                <a:tc>
                  <a:txBody>
                    <a:bodyPr/>
                    <a:lstStyle/>
                    <a:p>
                      <a:endParaRPr lang="en-GB" sz="1100" dirty="0"/>
                    </a:p>
                  </a:txBody>
                  <a:tcPr marL="121920" marR="121920" marT="60960" marB="60960"/>
                </a:tc>
                <a:extLst>
                  <a:ext uri="{0D108BD9-81ED-4DB2-BD59-A6C34878D82A}">
                    <a16:rowId xmlns:a16="http://schemas.microsoft.com/office/drawing/2014/main" val="1338958629"/>
                  </a:ext>
                </a:extLst>
              </a:tr>
            </a:tbl>
          </a:graphicData>
        </a:graphic>
      </p:graphicFrame>
      <p:sp>
        <p:nvSpPr>
          <p:cNvPr id="6" name="Title 1">
            <a:extLst>
              <a:ext uri="{FF2B5EF4-FFF2-40B4-BE49-F238E27FC236}">
                <a16:creationId xmlns:a16="http://schemas.microsoft.com/office/drawing/2014/main" id="{D25DD0EA-5DA0-4ABF-BE49-BFA693CEC235}"/>
              </a:ext>
            </a:extLst>
          </p:cNvPr>
          <p:cNvSpPr>
            <a:spLocks noGrp="1"/>
          </p:cNvSpPr>
          <p:nvPr>
            <p:ph type="title"/>
          </p:nvPr>
        </p:nvSpPr>
        <p:spPr>
          <a:xfrm>
            <a:off x="431800" y="162638"/>
            <a:ext cx="11326813" cy="393700"/>
          </a:xfrm>
        </p:spPr>
        <p:txBody>
          <a:bodyPr/>
          <a:lstStyle/>
          <a:p>
            <a:r>
              <a:rPr lang="en-GB" dirty="0"/>
              <a:t>Timeline for CM086 – Standard Governance - Workgroups</a:t>
            </a:r>
          </a:p>
        </p:txBody>
      </p:sp>
    </p:spTree>
    <p:extLst>
      <p:ext uri="{BB962C8B-B14F-4D97-AF65-F5344CB8AC3E}">
        <p14:creationId xmlns:p14="http://schemas.microsoft.com/office/powerpoint/2010/main" val="813812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dirty="0"/>
              <a:t>AOB</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79790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1224182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dirty="0"/>
              <a:t>Next Steps</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79790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1587419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dirty="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a:t>Workgroup Meeting Objectives</a:t>
            </a:r>
            <a:endParaRPr lang="en-GB" sz="2500" b="1" dirty="0"/>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79790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Review Workgroup Consultation Response</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Review Draft Workgroup Report</a:t>
            </a:r>
          </a:p>
          <a:p>
            <a:pPr marL="285750" indent="-285750">
              <a:buFont typeface="Arial" panose="020B0604020202020204" pitchFamily="34" charset="0"/>
              <a:buChar char="•"/>
            </a:pPr>
            <a:r>
              <a:rPr lang="en-GB" sz="1800" b="1" dirty="0">
                <a:solidFill>
                  <a:srgbClr val="0079C1"/>
                </a:solidFill>
                <a:latin typeface="Arial" panose="020B0604020202020204" pitchFamily="34" charset="0"/>
                <a:cs typeface="Arial" panose="020B0604020202020204" pitchFamily="34" charset="0"/>
              </a:rPr>
              <a:t>Agree Next Steps</a:t>
            </a:r>
          </a:p>
        </p:txBody>
      </p:sp>
    </p:spTree>
    <p:extLst>
      <p:ext uri="{BB962C8B-B14F-4D97-AF65-F5344CB8AC3E}">
        <p14:creationId xmlns:p14="http://schemas.microsoft.com/office/powerpoint/2010/main" val="1380837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3CCC6-E65B-4843-B9B0-BCAB00B183A2}"/>
              </a:ext>
            </a:extLst>
          </p:cNvPr>
          <p:cNvSpPr>
            <a:spLocks noGrp="1"/>
          </p:cNvSpPr>
          <p:nvPr>
            <p:ph type="title"/>
          </p:nvPr>
        </p:nvSpPr>
        <p:spPr>
          <a:xfrm>
            <a:off x="497523" y="780175"/>
            <a:ext cx="6704466" cy="637747"/>
          </a:xfrm>
        </p:spPr>
        <p:txBody>
          <a:bodyPr/>
          <a:lstStyle/>
          <a:p>
            <a:r>
              <a:rPr lang="en-US" dirty="0"/>
              <a:t>Code Modification Process Overview</a:t>
            </a:r>
          </a:p>
        </p:txBody>
      </p:sp>
      <p:grpSp>
        <p:nvGrpSpPr>
          <p:cNvPr id="4" name="Group 3">
            <a:extLst>
              <a:ext uri="{FF2B5EF4-FFF2-40B4-BE49-F238E27FC236}">
                <a16:creationId xmlns:a16="http://schemas.microsoft.com/office/drawing/2014/main" id="{2620A8A9-43BB-4E96-88B1-AC0DB87F97E2}"/>
              </a:ext>
            </a:extLst>
          </p:cNvPr>
          <p:cNvGrpSpPr/>
          <p:nvPr/>
        </p:nvGrpSpPr>
        <p:grpSpPr>
          <a:xfrm>
            <a:off x="108047" y="1980586"/>
            <a:ext cx="11975906" cy="3098656"/>
            <a:chOff x="134203" y="788159"/>
            <a:chExt cx="11975906" cy="3098656"/>
          </a:xfrm>
        </p:grpSpPr>
        <p:sp>
          <p:nvSpPr>
            <p:cNvPr id="5" name="Rectangle 4">
              <a:extLst>
                <a:ext uri="{FF2B5EF4-FFF2-40B4-BE49-F238E27FC236}">
                  <a16:creationId xmlns:a16="http://schemas.microsoft.com/office/drawing/2014/main" id="{93B2B6C3-CFF4-425E-97DB-26302E23F667}"/>
                </a:ext>
              </a:extLst>
            </p:cNvPr>
            <p:cNvSpPr/>
            <p:nvPr/>
          </p:nvSpPr>
          <p:spPr>
            <a:xfrm>
              <a:off x="8231872" y="1936841"/>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Decision</a:t>
              </a: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Calibri"/>
              </a:endParaRPr>
            </a:p>
          </p:txBody>
        </p:sp>
        <p:sp>
          <p:nvSpPr>
            <p:cNvPr id="6" name="Rectangle 5">
              <a:extLst>
                <a:ext uri="{FF2B5EF4-FFF2-40B4-BE49-F238E27FC236}">
                  <a16:creationId xmlns:a16="http://schemas.microsoft.com/office/drawing/2014/main" id="{656DE708-D886-4674-B970-511715807FD4}"/>
                </a:ext>
              </a:extLst>
            </p:cNvPr>
            <p:cNvSpPr/>
            <p:nvPr/>
          </p:nvSpPr>
          <p:spPr>
            <a:xfrm>
              <a:off x="6218828" y="1936842"/>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Consult</a:t>
              </a:r>
            </a:p>
          </p:txBody>
        </p:sp>
        <p:sp>
          <p:nvSpPr>
            <p:cNvPr id="7" name="Rectangle 6">
              <a:extLst>
                <a:ext uri="{FF2B5EF4-FFF2-40B4-BE49-F238E27FC236}">
                  <a16:creationId xmlns:a16="http://schemas.microsoft.com/office/drawing/2014/main" id="{5A0879C5-E3D6-4A35-979A-F0D60F7EEA47}"/>
                </a:ext>
              </a:extLst>
            </p:cNvPr>
            <p:cNvSpPr/>
            <p:nvPr/>
          </p:nvSpPr>
          <p:spPr>
            <a:xfrm>
              <a:off x="4194411" y="1948216"/>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Refine solution</a:t>
              </a:r>
            </a:p>
          </p:txBody>
        </p:sp>
        <p:sp>
          <p:nvSpPr>
            <p:cNvPr id="8" name="Rectangle 7">
              <a:extLst>
                <a:ext uri="{FF2B5EF4-FFF2-40B4-BE49-F238E27FC236}">
                  <a16:creationId xmlns:a16="http://schemas.microsoft.com/office/drawing/2014/main" id="{3EF3CC73-9800-4F5F-B824-7CB10D7B3F43}"/>
                </a:ext>
              </a:extLst>
            </p:cNvPr>
            <p:cNvSpPr/>
            <p:nvPr/>
          </p:nvSpPr>
          <p:spPr>
            <a:xfrm>
              <a:off x="2147247" y="1948217"/>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Raise a mod</a:t>
              </a:r>
            </a:p>
          </p:txBody>
        </p:sp>
        <p:sp>
          <p:nvSpPr>
            <p:cNvPr id="9" name="Rectangle 8">
              <a:extLst>
                <a:ext uri="{FF2B5EF4-FFF2-40B4-BE49-F238E27FC236}">
                  <a16:creationId xmlns:a16="http://schemas.microsoft.com/office/drawing/2014/main" id="{7AEDA143-6F9C-4163-9374-AD41E87A4BAD}"/>
                </a:ext>
              </a:extLst>
            </p:cNvPr>
            <p:cNvSpPr/>
            <p:nvPr/>
          </p:nvSpPr>
          <p:spPr>
            <a:xfrm>
              <a:off x="134203" y="1936845"/>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Talk to us</a:t>
              </a:r>
              <a:endParaRPr kumimoji="0" lang="en-GB" sz="2400" b="0" i="0" u="none" strike="noStrike" kern="1200" cap="none" spc="0" normalizeH="0" baseline="0" noProof="0">
                <a:ln>
                  <a:noFill/>
                </a:ln>
                <a:solidFill>
                  <a:srgbClr val="FFFFFF"/>
                </a:solidFill>
                <a:effectLst/>
                <a:uLnTx/>
                <a:uFillTx/>
                <a:latin typeface="Arial"/>
                <a:ea typeface="+mn-ea"/>
                <a:cs typeface="Arial"/>
              </a:endParaRPr>
            </a:p>
          </p:txBody>
        </p:sp>
        <p:sp>
          <p:nvSpPr>
            <p:cNvPr id="10" name="Arrow: Right 9">
              <a:extLst>
                <a:ext uri="{FF2B5EF4-FFF2-40B4-BE49-F238E27FC236}">
                  <a16:creationId xmlns:a16="http://schemas.microsoft.com/office/drawing/2014/main" id="{68D05C74-3551-41E8-B17A-2D755131037C}"/>
                </a:ext>
              </a:extLst>
            </p:cNvPr>
            <p:cNvSpPr/>
            <p:nvPr/>
          </p:nvSpPr>
          <p:spPr>
            <a:xfrm>
              <a:off x="1826070" y="2255823"/>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5FBC1896-2DD9-4554-83A3-542B53D9964D}"/>
                </a:ext>
              </a:extLst>
            </p:cNvPr>
            <p:cNvSpPr txBox="1"/>
            <p:nvPr/>
          </p:nvSpPr>
          <p:spPr>
            <a:xfrm>
              <a:off x="543560" y="3347447"/>
              <a:ext cx="1086665"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Forums</a:t>
              </a:r>
              <a:r>
                <a:rPr kumimoji="0" lang="en-GB" sz="1800" b="0" i="0" u="none" strike="noStrike" kern="1200" cap="none" spc="0" normalizeH="0" baseline="0" noProof="0">
                  <a:ln>
                    <a:noFill/>
                  </a:ln>
                  <a:solidFill>
                    <a:srgbClr val="000000"/>
                  </a:solidFill>
                  <a:effectLst/>
                  <a:uLnTx/>
                  <a:uFillTx/>
                  <a:latin typeface="Arial"/>
                  <a:ea typeface="+mn-ea"/>
                  <a:cs typeface="Arial"/>
                </a:rPr>
                <a:t> </a:t>
              </a:r>
            </a:p>
          </p:txBody>
        </p:sp>
        <p:sp>
          <p:nvSpPr>
            <p:cNvPr id="12" name="TextBox 11">
              <a:extLst>
                <a:ext uri="{FF2B5EF4-FFF2-40B4-BE49-F238E27FC236}">
                  <a16:creationId xmlns:a16="http://schemas.microsoft.com/office/drawing/2014/main" id="{A8EB27BF-A331-4731-A030-84464875C064}"/>
                </a:ext>
              </a:extLst>
            </p:cNvPr>
            <p:cNvSpPr txBox="1"/>
            <p:nvPr/>
          </p:nvSpPr>
          <p:spPr>
            <a:xfrm>
              <a:off x="2624380" y="3361123"/>
              <a:ext cx="1800000"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Panels</a:t>
              </a:r>
            </a:p>
          </p:txBody>
        </p:sp>
        <p:sp>
          <p:nvSpPr>
            <p:cNvPr id="13" name="TextBox 12">
              <a:extLst>
                <a:ext uri="{FF2B5EF4-FFF2-40B4-BE49-F238E27FC236}">
                  <a16:creationId xmlns:a16="http://schemas.microsoft.com/office/drawing/2014/main" id="{4CAF69A7-91AC-45ED-9AB1-64AA37004F4F}"/>
                </a:ext>
              </a:extLst>
            </p:cNvPr>
            <p:cNvSpPr txBox="1"/>
            <p:nvPr/>
          </p:nvSpPr>
          <p:spPr>
            <a:xfrm>
              <a:off x="3947448" y="3240484"/>
              <a:ext cx="4434623" cy="646331"/>
            </a:xfrm>
            <a:prstGeom prst="rect">
              <a:avLst/>
            </a:prstGeom>
            <a:noFill/>
          </p:spPr>
          <p:txBody>
            <a:bodyPr wrap="square" lIns="91440" tIns="45720" rIns="91440" bIns="45720" rtlCol="0" anchor="t">
              <a:spAutoFit/>
            </a:bodyPr>
            <a:lstStyle>
              <a:defPPr>
                <a:defRPr lang="en-US"/>
              </a:defPPr>
              <a:lvl1pPr>
                <a:defRPr>
                  <a:solidFill>
                    <a:srgbClr val="454546"/>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Workgroups</a:t>
              </a:r>
              <a:endParaRPr kumimoji="0" lang="en-US" sz="1800" b="0" i="0" u="none" strike="noStrike" kern="1200" cap="none" spc="0" normalizeH="0" baseline="0" noProof="0">
                <a:ln>
                  <a:noFill/>
                </a:ln>
                <a:solidFill>
                  <a:srgbClr val="454546"/>
                </a:solidFill>
                <a:effectLst/>
                <a:uLnTx/>
                <a:uFillTx/>
                <a:latin typeface="Arial"/>
                <a:ea typeface="+mn-ea"/>
                <a:cs typeface="Aria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(Workgroup Consultations)</a:t>
              </a:r>
              <a:endParaRPr kumimoji="0" lang="en-US" sz="1800" b="0" i="0" u="none" strike="noStrike" kern="1200" cap="none" spc="0" normalizeH="0" baseline="0" noProof="0">
                <a:ln>
                  <a:noFill/>
                </a:ln>
                <a:solidFill>
                  <a:srgbClr val="454546"/>
                </a:solidFill>
                <a:effectLst/>
                <a:uLnTx/>
                <a:uFillTx/>
                <a:latin typeface="Arial"/>
                <a:ea typeface="+mn-ea"/>
                <a:cs typeface="Arial"/>
              </a:endParaRPr>
            </a:p>
          </p:txBody>
        </p:sp>
        <p:sp>
          <p:nvSpPr>
            <p:cNvPr id="14" name="TextBox 13">
              <a:extLst>
                <a:ext uri="{FF2B5EF4-FFF2-40B4-BE49-F238E27FC236}">
                  <a16:creationId xmlns:a16="http://schemas.microsoft.com/office/drawing/2014/main" id="{A521C411-D8AB-4469-BE88-B92AD7E43FF2}"/>
                </a:ext>
              </a:extLst>
            </p:cNvPr>
            <p:cNvSpPr txBox="1"/>
            <p:nvPr/>
          </p:nvSpPr>
          <p:spPr>
            <a:xfrm>
              <a:off x="8360919" y="3361123"/>
              <a:ext cx="2160000" cy="369332"/>
            </a:xfrm>
            <a:prstGeom prst="rect">
              <a:avLst/>
            </a:prstGeom>
            <a:noFill/>
          </p:spPr>
          <p:txBody>
            <a:bodyPr wrap="square" lIns="91440" tIns="45720" rIns="91440" bIns="45720" rtlCol="0" anchor="t">
              <a:spAutoFit/>
            </a:bodyPr>
            <a:lstStyle>
              <a:defPPr>
                <a:defRPr lang="en-US"/>
              </a:defPPr>
              <a:lvl1pPr>
                <a:defRPr>
                  <a:solidFill>
                    <a:srgbClr val="454546"/>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Ofgem/Panel</a:t>
              </a:r>
            </a:p>
          </p:txBody>
        </p:sp>
        <p:pic>
          <p:nvPicPr>
            <p:cNvPr id="15" name="Graphic 2" descr="Chat">
              <a:extLst>
                <a:ext uri="{FF2B5EF4-FFF2-40B4-BE49-F238E27FC236}">
                  <a16:creationId xmlns:a16="http://schemas.microsoft.com/office/drawing/2014/main" id="{BF3BA4EF-C50C-455C-86D7-D4B1265A9C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3248" y="913263"/>
              <a:ext cx="914400" cy="914400"/>
            </a:xfrm>
            <a:prstGeom prst="rect">
              <a:avLst/>
            </a:prstGeom>
          </p:spPr>
        </p:pic>
        <p:pic>
          <p:nvPicPr>
            <p:cNvPr id="16" name="Graphic 5" descr="Megaphone1">
              <a:extLst>
                <a:ext uri="{FF2B5EF4-FFF2-40B4-BE49-F238E27FC236}">
                  <a16:creationId xmlns:a16="http://schemas.microsoft.com/office/drawing/2014/main" id="{788D4306-B991-48C4-AFBA-ED3EFA4C43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75427" y="913263"/>
              <a:ext cx="914400" cy="914400"/>
            </a:xfrm>
            <a:prstGeom prst="rect">
              <a:avLst/>
            </a:prstGeom>
          </p:spPr>
        </p:pic>
        <p:pic>
          <p:nvPicPr>
            <p:cNvPr id="17" name="Graphic 8" descr="Meeting">
              <a:extLst>
                <a:ext uri="{FF2B5EF4-FFF2-40B4-BE49-F238E27FC236}">
                  <a16:creationId xmlns:a16="http://schemas.microsoft.com/office/drawing/2014/main" id="{26D291CD-717C-4591-B271-6783FD73760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637964" y="913263"/>
              <a:ext cx="914400" cy="914400"/>
            </a:xfrm>
            <a:prstGeom prst="rect">
              <a:avLst/>
            </a:prstGeom>
          </p:spPr>
        </p:pic>
        <p:pic>
          <p:nvPicPr>
            <p:cNvPr id="18" name="Graphic 9" descr="Document">
              <a:extLst>
                <a:ext uri="{FF2B5EF4-FFF2-40B4-BE49-F238E27FC236}">
                  <a16:creationId xmlns:a16="http://schemas.microsoft.com/office/drawing/2014/main" id="{D998BD49-9541-4D5B-8FA5-88FA3A365A3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677099" y="913263"/>
              <a:ext cx="914400" cy="914400"/>
            </a:xfrm>
            <a:prstGeom prst="rect">
              <a:avLst/>
            </a:prstGeom>
          </p:spPr>
        </p:pic>
        <p:pic>
          <p:nvPicPr>
            <p:cNvPr id="19" name="Graphic 3" descr="Group of people">
              <a:extLst>
                <a:ext uri="{FF2B5EF4-FFF2-40B4-BE49-F238E27FC236}">
                  <a16:creationId xmlns:a16="http://schemas.microsoft.com/office/drawing/2014/main" id="{D3CDDB32-BE54-428A-B755-90F62ECD001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662382" y="788159"/>
              <a:ext cx="914400" cy="914400"/>
            </a:xfrm>
            <a:prstGeom prst="rect">
              <a:avLst/>
            </a:prstGeom>
          </p:spPr>
        </p:pic>
        <p:pic>
          <p:nvPicPr>
            <p:cNvPr id="20" name="Graphic 5" descr="Person with idea">
              <a:extLst>
                <a:ext uri="{FF2B5EF4-FFF2-40B4-BE49-F238E27FC236}">
                  <a16:creationId xmlns:a16="http://schemas.microsoft.com/office/drawing/2014/main" id="{135F7D91-A147-4C7E-A661-CF4EF5C48F1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590800" y="913263"/>
              <a:ext cx="914400" cy="914400"/>
            </a:xfrm>
            <a:prstGeom prst="rect">
              <a:avLst/>
            </a:prstGeom>
          </p:spPr>
        </p:pic>
        <p:sp>
          <p:nvSpPr>
            <p:cNvPr id="21" name="Arrow: Right 20">
              <a:extLst>
                <a:ext uri="{FF2B5EF4-FFF2-40B4-BE49-F238E27FC236}">
                  <a16:creationId xmlns:a16="http://schemas.microsoft.com/office/drawing/2014/main" id="{62635EEA-EF81-4CA3-A277-D74BA0F55C5B}"/>
                </a:ext>
              </a:extLst>
            </p:cNvPr>
            <p:cNvSpPr/>
            <p:nvPr/>
          </p:nvSpPr>
          <p:spPr>
            <a:xfrm>
              <a:off x="3850487" y="2255822"/>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Arrow: Right 21">
              <a:extLst>
                <a:ext uri="{FF2B5EF4-FFF2-40B4-BE49-F238E27FC236}">
                  <a16:creationId xmlns:a16="http://schemas.microsoft.com/office/drawing/2014/main" id="{FF277E85-551E-422F-9FDF-69ED5C2476B0}"/>
                </a:ext>
              </a:extLst>
            </p:cNvPr>
            <p:cNvSpPr/>
            <p:nvPr/>
          </p:nvSpPr>
          <p:spPr>
            <a:xfrm>
              <a:off x="5863531" y="2244448"/>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Arrow: Right 22">
              <a:extLst>
                <a:ext uri="{FF2B5EF4-FFF2-40B4-BE49-F238E27FC236}">
                  <a16:creationId xmlns:a16="http://schemas.microsoft.com/office/drawing/2014/main" id="{64949571-EC38-4B43-94D4-B7161F3AB0FC}"/>
                </a:ext>
              </a:extLst>
            </p:cNvPr>
            <p:cNvSpPr/>
            <p:nvPr/>
          </p:nvSpPr>
          <p:spPr>
            <a:xfrm>
              <a:off x="7899321" y="2244447"/>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367D1995-1683-401E-98CB-8C3D9EDCC282}"/>
                </a:ext>
              </a:extLst>
            </p:cNvPr>
            <p:cNvSpPr/>
            <p:nvPr/>
          </p:nvSpPr>
          <p:spPr>
            <a:xfrm>
              <a:off x="10313155" y="1936840"/>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Implement</a:t>
              </a: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Arrow: Right 24">
              <a:extLst>
                <a:ext uri="{FF2B5EF4-FFF2-40B4-BE49-F238E27FC236}">
                  <a16:creationId xmlns:a16="http://schemas.microsoft.com/office/drawing/2014/main" id="{58530B10-37B0-4A07-BA25-68DC1BE1D147}"/>
                </a:ext>
              </a:extLst>
            </p:cNvPr>
            <p:cNvSpPr/>
            <p:nvPr/>
          </p:nvSpPr>
          <p:spPr>
            <a:xfrm>
              <a:off x="9923738" y="2244446"/>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311868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t>Expectations of a Workgroup Member</a:t>
            </a:r>
            <a:endParaRPr lang="en-GB" altLang="en-US" sz="2400" b="1" dirty="0"/>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sp>
        <p:nvSpPr>
          <p:cNvPr id="9" name="Rectangle: Rounded Corners 4">
            <a:extLst>
              <a:ext uri="{FF2B5EF4-FFF2-40B4-BE49-F238E27FC236}">
                <a16:creationId xmlns:a16="http://schemas.microsoft.com/office/drawing/2014/main" id="{002CA36E-E9C0-4E6F-88AD-9E90DCA7D22B}"/>
              </a:ext>
            </a:extLst>
          </p:cNvPr>
          <p:cNvSpPr txBox="1"/>
          <p:nvPr/>
        </p:nvSpPr>
        <p:spPr>
          <a:xfrm>
            <a:off x="381497" y="63582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Contribute to the discussion</a:t>
            </a:r>
          </a:p>
        </p:txBody>
      </p:sp>
      <p:sp>
        <p:nvSpPr>
          <p:cNvPr id="12" name="Rectangle: Rounded Corners 4">
            <a:extLst>
              <a:ext uri="{FF2B5EF4-FFF2-40B4-BE49-F238E27FC236}">
                <a16:creationId xmlns:a16="http://schemas.microsoft.com/office/drawing/2014/main" id="{A7FDD403-51CC-4729-880C-5AB9B7459428}"/>
              </a:ext>
            </a:extLst>
          </p:cNvPr>
          <p:cNvSpPr txBox="1"/>
          <p:nvPr/>
        </p:nvSpPr>
        <p:spPr>
          <a:xfrm>
            <a:off x="415311" y="2351047"/>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Be prepared - Review Papers and Reports ahead of meetings</a:t>
            </a:r>
          </a:p>
        </p:txBody>
      </p:sp>
      <p:sp>
        <p:nvSpPr>
          <p:cNvPr id="16" name="Rectangle: Rounded Corners 4">
            <a:extLst>
              <a:ext uri="{FF2B5EF4-FFF2-40B4-BE49-F238E27FC236}">
                <a16:creationId xmlns:a16="http://schemas.microsoft.com/office/drawing/2014/main" id="{4A5E2C88-EC34-4815-A6D9-32DBDE091DAE}"/>
              </a:ext>
            </a:extLst>
          </p:cNvPr>
          <p:cNvSpPr txBox="1"/>
          <p:nvPr/>
        </p:nvSpPr>
        <p:spPr>
          <a:xfrm>
            <a:off x="3393338" y="641299"/>
            <a:ext cx="2565674" cy="1503637"/>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dirty="0">
                <a:latin typeface="Arial" panose="020B0604020202020204" pitchFamily="34" charset="0"/>
                <a:cs typeface="Arial" panose="020B0604020202020204" pitchFamily="34" charset="0"/>
              </a:rPr>
              <a:t>Be respectful of each other’s opinions</a:t>
            </a:r>
            <a:endParaRPr lang="en-GB" sz="2000" kern="1200" dirty="0">
              <a:latin typeface="Arial" panose="020B0604020202020204" pitchFamily="34" charset="0"/>
              <a:cs typeface="Arial" panose="020B0604020202020204" pitchFamily="34" charset="0"/>
            </a:endParaRPr>
          </a:p>
        </p:txBody>
      </p:sp>
      <p:sp>
        <p:nvSpPr>
          <p:cNvPr id="17" name="Title 1">
            <a:extLst>
              <a:ext uri="{FF2B5EF4-FFF2-40B4-BE49-F238E27FC236}">
                <a16:creationId xmlns:a16="http://schemas.microsoft.com/office/drawing/2014/main" id="{9DC27E87-A6C6-4DB1-AE2B-E95E9DC14420}"/>
              </a:ext>
            </a:extLst>
          </p:cNvPr>
          <p:cNvSpPr txBox="1">
            <a:spLocks/>
          </p:cNvSpPr>
          <p:nvPr/>
        </p:nvSpPr>
        <p:spPr>
          <a:xfrm>
            <a:off x="314374" y="3860163"/>
            <a:ext cx="11350920" cy="657605"/>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400" b="1" dirty="0"/>
              <a:t>Your Roles</a:t>
            </a:r>
            <a:endParaRPr lang="en-GB" altLang="en-US" sz="2400" b="1" dirty="0"/>
          </a:p>
        </p:txBody>
      </p:sp>
      <p:sp>
        <p:nvSpPr>
          <p:cNvPr id="18" name="Rectangle: Rounded Corners 4">
            <a:extLst>
              <a:ext uri="{FF2B5EF4-FFF2-40B4-BE49-F238E27FC236}">
                <a16:creationId xmlns:a16="http://schemas.microsoft.com/office/drawing/2014/main" id="{84256EA4-EC27-4C3F-A491-71B0BBDE9AD3}"/>
              </a:ext>
            </a:extLst>
          </p:cNvPr>
          <p:cNvSpPr txBox="1"/>
          <p:nvPr/>
        </p:nvSpPr>
        <p:spPr>
          <a:xfrm>
            <a:off x="3383064" y="2351047"/>
            <a:ext cx="2575981"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Complete actions in a timely manner</a:t>
            </a:r>
          </a:p>
        </p:txBody>
      </p:sp>
      <p:sp>
        <p:nvSpPr>
          <p:cNvPr id="19" name="Rectangle: Rounded Corners 4">
            <a:extLst>
              <a:ext uri="{FF2B5EF4-FFF2-40B4-BE49-F238E27FC236}">
                <a16:creationId xmlns:a16="http://schemas.microsoft.com/office/drawing/2014/main" id="{3C4E7432-2F14-4742-BB97-A6161F0BFD22}"/>
              </a:ext>
            </a:extLst>
          </p:cNvPr>
          <p:cNvSpPr txBox="1"/>
          <p:nvPr/>
        </p:nvSpPr>
        <p:spPr>
          <a:xfrm>
            <a:off x="3383064" y="429280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Bring forward alternatives as early as possible</a:t>
            </a:r>
          </a:p>
        </p:txBody>
      </p:sp>
      <p:sp>
        <p:nvSpPr>
          <p:cNvPr id="20" name="Rectangle: Rounded Corners 4">
            <a:extLst>
              <a:ext uri="{FF2B5EF4-FFF2-40B4-BE49-F238E27FC236}">
                <a16:creationId xmlns:a16="http://schemas.microsoft.com/office/drawing/2014/main" id="{794C2450-0C35-4775-920A-EFA34A2758C7}"/>
              </a:ext>
            </a:extLst>
          </p:cNvPr>
          <p:cNvSpPr txBox="1"/>
          <p:nvPr/>
        </p:nvSpPr>
        <p:spPr>
          <a:xfrm>
            <a:off x="6258314" y="426198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Vote on whether or not to proceed with requests for Alternatives</a:t>
            </a:r>
          </a:p>
        </p:txBody>
      </p:sp>
      <p:sp>
        <p:nvSpPr>
          <p:cNvPr id="21" name="Rectangle: Rounded Corners 4">
            <a:extLst>
              <a:ext uri="{FF2B5EF4-FFF2-40B4-BE49-F238E27FC236}">
                <a16:creationId xmlns:a16="http://schemas.microsoft.com/office/drawing/2014/main" id="{6E76454A-0AB2-4E84-A9CE-761D8AD7326E}"/>
              </a:ext>
            </a:extLst>
          </p:cNvPr>
          <p:cNvSpPr txBox="1"/>
          <p:nvPr/>
        </p:nvSpPr>
        <p:spPr>
          <a:xfrm>
            <a:off x="6311198" y="2351047"/>
            <a:ext cx="2565674"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Keep to agreed scope</a:t>
            </a:r>
          </a:p>
        </p:txBody>
      </p:sp>
      <p:sp>
        <p:nvSpPr>
          <p:cNvPr id="22" name="Rectangle: Rounded Corners 4">
            <a:extLst>
              <a:ext uri="{FF2B5EF4-FFF2-40B4-BE49-F238E27FC236}">
                <a16:creationId xmlns:a16="http://schemas.microsoft.com/office/drawing/2014/main" id="{8E471280-6A26-4F71-82A4-ABDBB200C446}"/>
              </a:ext>
            </a:extLst>
          </p:cNvPr>
          <p:cNvSpPr txBox="1"/>
          <p:nvPr/>
        </p:nvSpPr>
        <p:spPr>
          <a:xfrm>
            <a:off x="424073" y="4279724"/>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Help refine/develop the solution(s)</a:t>
            </a:r>
          </a:p>
        </p:txBody>
      </p:sp>
      <p:sp>
        <p:nvSpPr>
          <p:cNvPr id="23" name="Rectangle: Rounded Corners 4">
            <a:extLst>
              <a:ext uri="{FF2B5EF4-FFF2-40B4-BE49-F238E27FC236}">
                <a16:creationId xmlns:a16="http://schemas.microsoft.com/office/drawing/2014/main" id="{4D825453-0060-4C76-992D-977A38861129}"/>
              </a:ext>
            </a:extLst>
          </p:cNvPr>
          <p:cNvSpPr txBox="1"/>
          <p:nvPr/>
        </p:nvSpPr>
        <p:spPr>
          <a:xfrm>
            <a:off x="9153923" y="4270544"/>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Vote on whether the solution(s) better facilitate the </a:t>
            </a:r>
            <a:r>
              <a:rPr lang="en-GB" sz="2000" kern="1200">
                <a:latin typeface="Arial" panose="020B0604020202020204" pitchFamily="34" charset="0"/>
                <a:cs typeface="Arial" panose="020B0604020202020204" pitchFamily="34" charset="0"/>
              </a:rPr>
              <a:t>Code Objectives</a:t>
            </a:r>
            <a:endParaRPr lang="en-GB" sz="2000" kern="1200" dirty="0">
              <a:latin typeface="Arial" panose="020B0604020202020204" pitchFamily="34" charset="0"/>
              <a:cs typeface="Arial" panose="020B0604020202020204" pitchFamily="34" charset="0"/>
            </a:endParaRPr>
          </a:p>
        </p:txBody>
      </p:sp>
      <p:sp>
        <p:nvSpPr>
          <p:cNvPr id="14" name="Rectangle: Rounded Corners 4">
            <a:extLst>
              <a:ext uri="{FF2B5EF4-FFF2-40B4-BE49-F238E27FC236}">
                <a16:creationId xmlns:a16="http://schemas.microsoft.com/office/drawing/2014/main" id="{3655A8C2-7E50-4FC9-BEC4-69317240FE22}"/>
              </a:ext>
            </a:extLst>
          </p:cNvPr>
          <p:cNvSpPr txBox="1"/>
          <p:nvPr/>
        </p:nvSpPr>
        <p:spPr>
          <a:xfrm>
            <a:off x="9085188" y="667882"/>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dirty="0">
                <a:latin typeface="Arial" panose="020B0604020202020204" pitchFamily="34" charset="0"/>
                <a:cs typeface="Arial" panose="020B0604020202020204" pitchFamily="34" charset="0"/>
              </a:rPr>
              <a:t>Do not share commercially sensitive information</a:t>
            </a:r>
            <a:endParaRPr lang="en-GB" sz="2000" kern="1200" dirty="0">
              <a:latin typeface="Arial" panose="020B0604020202020204" pitchFamily="34" charset="0"/>
              <a:cs typeface="Arial" panose="020B0604020202020204" pitchFamily="34" charset="0"/>
            </a:endParaRPr>
          </a:p>
        </p:txBody>
      </p:sp>
      <p:sp>
        <p:nvSpPr>
          <p:cNvPr id="15" name="Rectangle: Rounded Corners 4">
            <a:extLst>
              <a:ext uri="{FF2B5EF4-FFF2-40B4-BE49-F238E27FC236}">
                <a16:creationId xmlns:a16="http://schemas.microsoft.com/office/drawing/2014/main" id="{B21794A8-2B2E-49D5-AB9A-16637E219B73}"/>
              </a:ext>
            </a:extLst>
          </p:cNvPr>
          <p:cNvSpPr txBox="1"/>
          <p:nvPr/>
        </p:nvSpPr>
        <p:spPr>
          <a:xfrm>
            <a:off x="6249552" y="635820"/>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dirty="0">
                <a:latin typeface="Arial" panose="020B0604020202020204" pitchFamily="34" charset="0"/>
                <a:cs typeface="Arial" panose="020B0604020202020204" pitchFamily="34" charset="0"/>
              </a:rPr>
              <a:t>Language and Conduct to be consistent with the values of equality and diversity</a:t>
            </a:r>
            <a:endParaRPr lang="en-GB" sz="2000" kern="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1922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dirty="0"/>
              <a:t>Actions Log</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79790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ESO Code Administrator</a:t>
            </a:r>
          </a:p>
        </p:txBody>
      </p:sp>
    </p:spTree>
    <p:extLst>
      <p:ext uri="{BB962C8B-B14F-4D97-AF65-F5344CB8AC3E}">
        <p14:creationId xmlns:p14="http://schemas.microsoft.com/office/powerpoint/2010/main" val="1467341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2" y="204243"/>
            <a:ext cx="11703453" cy="889518"/>
          </a:xfrm>
        </p:spPr>
        <p:txBody>
          <a:bodyPr lIns="91440" tIns="45720" rIns="91440" bIns="45720" anchor="t"/>
          <a:lstStyle/>
          <a:p>
            <a:r>
              <a:rPr lang="en-GB" sz="2400" b="1" dirty="0">
                <a:latin typeface="Helvetica Neue LT Std 65 Medium"/>
              </a:rPr>
              <a:t>CM086 - </a:t>
            </a:r>
            <a:r>
              <a:rPr lang="en-GB" sz="2400" b="1" dirty="0">
                <a:latin typeface="Segoe UI"/>
                <a:cs typeface="Segoe UI"/>
              </a:rPr>
              <a:t>Introducing Connections Process to facilitate Competitively Appointed Transmission Owners</a:t>
            </a:r>
            <a:r>
              <a:rPr lang="en-GB" sz="2400" b="1" dirty="0">
                <a:latin typeface="Helvetica Neue LT Std 65 Medium"/>
              </a:rPr>
              <a:t> </a:t>
            </a:r>
            <a:endParaRPr lang="en-GB" altLang="en-US" sz="2400" b="1" dirty="0">
              <a:latin typeface="Helvetica Neue LT Std 65 Medium"/>
            </a:endParaRPr>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2" name="Table 1">
            <a:extLst>
              <a:ext uri="{FF2B5EF4-FFF2-40B4-BE49-F238E27FC236}">
                <a16:creationId xmlns:a16="http://schemas.microsoft.com/office/drawing/2014/main" id="{95B81AD4-B932-FC60-C0AA-782011F8260C}"/>
              </a:ext>
            </a:extLst>
          </p:cNvPr>
          <p:cNvGraphicFramePr>
            <a:graphicFrameLocks noGrp="1"/>
          </p:cNvGraphicFramePr>
          <p:nvPr>
            <p:extLst>
              <p:ext uri="{D42A27DB-BD31-4B8C-83A1-F6EECF244321}">
                <p14:modId xmlns:p14="http://schemas.microsoft.com/office/powerpoint/2010/main" val="1692987500"/>
              </p:ext>
            </p:extLst>
          </p:nvPr>
        </p:nvGraphicFramePr>
        <p:xfrm>
          <a:off x="453417" y="1424738"/>
          <a:ext cx="11285166" cy="2975811"/>
        </p:xfrm>
        <a:graphic>
          <a:graphicData uri="http://schemas.openxmlformats.org/drawingml/2006/table">
            <a:tbl>
              <a:tblPr firstRow="1" firstCol="1" bandRow="1">
                <a:tableStyleId>{3B4B98B0-60AC-42C2-AFA5-B58CD77FA1E5}</a:tableStyleId>
              </a:tblPr>
              <a:tblGrid>
                <a:gridCol w="939091">
                  <a:extLst>
                    <a:ext uri="{9D8B030D-6E8A-4147-A177-3AD203B41FA5}">
                      <a16:colId xmlns:a16="http://schemas.microsoft.com/office/drawing/2014/main" val="3669365434"/>
                    </a:ext>
                  </a:extLst>
                </a:gridCol>
                <a:gridCol w="1576686">
                  <a:extLst>
                    <a:ext uri="{9D8B030D-6E8A-4147-A177-3AD203B41FA5}">
                      <a16:colId xmlns:a16="http://schemas.microsoft.com/office/drawing/2014/main" val="183075462"/>
                    </a:ext>
                  </a:extLst>
                </a:gridCol>
                <a:gridCol w="939091">
                  <a:extLst>
                    <a:ext uri="{9D8B030D-6E8A-4147-A177-3AD203B41FA5}">
                      <a16:colId xmlns:a16="http://schemas.microsoft.com/office/drawing/2014/main" val="1831589628"/>
                    </a:ext>
                  </a:extLst>
                </a:gridCol>
                <a:gridCol w="3853985">
                  <a:extLst>
                    <a:ext uri="{9D8B030D-6E8A-4147-A177-3AD203B41FA5}">
                      <a16:colId xmlns:a16="http://schemas.microsoft.com/office/drawing/2014/main" val="1418067736"/>
                    </a:ext>
                  </a:extLst>
                </a:gridCol>
                <a:gridCol w="1414817">
                  <a:extLst>
                    <a:ext uri="{9D8B030D-6E8A-4147-A177-3AD203B41FA5}">
                      <a16:colId xmlns:a16="http://schemas.microsoft.com/office/drawing/2014/main" val="3441912244"/>
                    </a:ext>
                  </a:extLst>
                </a:gridCol>
                <a:gridCol w="1261595">
                  <a:extLst>
                    <a:ext uri="{9D8B030D-6E8A-4147-A177-3AD203B41FA5}">
                      <a16:colId xmlns:a16="http://schemas.microsoft.com/office/drawing/2014/main" val="2916211038"/>
                    </a:ext>
                  </a:extLst>
                </a:gridCol>
                <a:gridCol w="1299901">
                  <a:extLst>
                    <a:ext uri="{9D8B030D-6E8A-4147-A177-3AD203B41FA5}">
                      <a16:colId xmlns:a16="http://schemas.microsoft.com/office/drawing/2014/main" val="1430070921"/>
                    </a:ext>
                  </a:extLst>
                </a:gridCol>
              </a:tblGrid>
              <a:tr h="880662">
                <a:tc>
                  <a:txBody>
                    <a:bodyPr/>
                    <a:lstStyle/>
                    <a:p>
                      <a:pPr>
                        <a:spcBef>
                          <a:spcPts val="300"/>
                        </a:spcBef>
                        <a:spcAft>
                          <a:spcPts val="300"/>
                        </a:spcAft>
                      </a:pPr>
                      <a:r>
                        <a:rPr lang="en-GB" sz="1600" dirty="0">
                          <a:effectLst/>
                        </a:rPr>
                        <a:t>Action number</a:t>
                      </a:r>
                      <a:endParaRPr lang="en-GB" sz="1600" b="1"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dirty="0">
                          <a:effectLst/>
                        </a:rPr>
                        <a:t>Workgroup </a:t>
                      </a:r>
                    </a:p>
                    <a:p>
                      <a:pPr>
                        <a:spcBef>
                          <a:spcPts val="300"/>
                        </a:spcBef>
                        <a:spcAft>
                          <a:spcPts val="300"/>
                        </a:spcAft>
                      </a:pPr>
                      <a:r>
                        <a:rPr lang="en-GB" sz="1600" dirty="0">
                          <a:effectLst/>
                        </a:rPr>
                        <a:t>Raised</a:t>
                      </a:r>
                      <a:endParaRPr lang="en-GB" sz="1600" b="1"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Owner</a:t>
                      </a:r>
                      <a:endParaRPr lang="en-GB" sz="1600" b="1">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Action</a:t>
                      </a:r>
                      <a:endParaRPr lang="en-GB" sz="1600" b="1">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Comment</a:t>
                      </a:r>
                      <a:endParaRPr lang="en-GB" sz="1600" b="1">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Due by</a:t>
                      </a:r>
                      <a:endParaRPr lang="en-GB" sz="1600" b="1">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Status </a:t>
                      </a:r>
                      <a:endParaRPr lang="en-GB" sz="1600" b="1">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extLst>
                  <a:ext uri="{0D108BD9-81ED-4DB2-BD59-A6C34878D82A}">
                    <a16:rowId xmlns:a16="http://schemas.microsoft.com/office/drawing/2014/main" val="3645020009"/>
                  </a:ext>
                </a:extLst>
              </a:tr>
              <a:tr h="731196">
                <a:tc>
                  <a:txBody>
                    <a:bodyPr/>
                    <a:lstStyle/>
                    <a:p>
                      <a:pPr>
                        <a:spcBef>
                          <a:spcPts val="300"/>
                        </a:spcBef>
                        <a:spcAft>
                          <a:spcPts val="300"/>
                        </a:spcAft>
                      </a:pPr>
                      <a:r>
                        <a:rPr lang="en-GB" sz="1600">
                          <a:effectLst/>
                        </a:rPr>
                        <a:t>16</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WG5</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ML</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To look at Normal Capability Limit wording in other parts of legal text</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dirty="0">
                          <a:effectLst/>
                        </a:rPr>
                        <a:t>N/A</a:t>
                      </a:r>
                      <a:endParaRPr lang="en-GB" sz="16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WG6</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dirty="0">
                          <a:effectLst/>
                        </a:rPr>
                        <a:t>Open</a:t>
                      </a:r>
                      <a:endParaRPr lang="en-GB" sz="16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extLst>
                  <a:ext uri="{0D108BD9-81ED-4DB2-BD59-A6C34878D82A}">
                    <a16:rowId xmlns:a16="http://schemas.microsoft.com/office/drawing/2014/main" val="2642154669"/>
                  </a:ext>
                </a:extLst>
              </a:tr>
              <a:tr h="1363953">
                <a:tc>
                  <a:txBody>
                    <a:bodyPr/>
                    <a:lstStyle/>
                    <a:p>
                      <a:pPr>
                        <a:spcBef>
                          <a:spcPts val="300"/>
                        </a:spcBef>
                        <a:spcAft>
                          <a:spcPts val="300"/>
                        </a:spcAft>
                      </a:pPr>
                      <a:r>
                        <a:rPr lang="en-GB" sz="1600">
                          <a:effectLst/>
                        </a:rPr>
                        <a:t>17</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WG5</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Proposer</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a:effectLst/>
                        </a:rPr>
                        <a:t>Consult SMEs regarding potential removal of ‘normal operating range’ definition suggestion in Section J of legal text</a:t>
                      </a:r>
                      <a:endParaRPr lang="en-GB" sz="160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dirty="0">
                          <a:effectLst/>
                        </a:rPr>
                        <a:t>N/A</a:t>
                      </a:r>
                      <a:endParaRPr lang="en-GB" sz="16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dirty="0">
                          <a:effectLst/>
                        </a:rPr>
                        <a:t>WG6</a:t>
                      </a:r>
                      <a:endParaRPr lang="en-GB" sz="16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spcBef>
                          <a:spcPts val="300"/>
                        </a:spcBef>
                        <a:spcAft>
                          <a:spcPts val="300"/>
                        </a:spcAft>
                      </a:pPr>
                      <a:r>
                        <a:rPr lang="en-GB" sz="1600" dirty="0">
                          <a:effectLst/>
                        </a:rPr>
                        <a:t>Open</a:t>
                      </a:r>
                      <a:endParaRPr lang="en-GB" sz="16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extLst>
                  <a:ext uri="{0D108BD9-81ED-4DB2-BD59-A6C34878D82A}">
                    <a16:rowId xmlns:a16="http://schemas.microsoft.com/office/drawing/2014/main" val="2116349993"/>
                  </a:ext>
                </a:extLst>
              </a:tr>
            </a:tbl>
          </a:graphicData>
        </a:graphic>
      </p:graphicFrame>
    </p:spTree>
    <p:extLst>
      <p:ext uri="{BB962C8B-B14F-4D97-AF65-F5344CB8AC3E}">
        <p14:creationId xmlns:p14="http://schemas.microsoft.com/office/powerpoint/2010/main" val="3924966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dirty="0"/>
              <a:t>Workgroup Consultation Response Review</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3089203"/>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ESO Code Administrator</a:t>
            </a:r>
          </a:p>
        </p:txBody>
      </p:sp>
    </p:spTree>
    <p:extLst>
      <p:ext uri="{BB962C8B-B14F-4D97-AF65-F5344CB8AC3E}">
        <p14:creationId xmlns:p14="http://schemas.microsoft.com/office/powerpoint/2010/main" val="2957082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6617229" cy="1468967"/>
          </a:xfrm>
        </p:spPr>
        <p:txBody>
          <a:bodyPr/>
          <a:lstStyle/>
          <a:p>
            <a:r>
              <a:rPr lang="en-GB" sz="2500" b="1" dirty="0"/>
              <a:t>Review Draft Workgroup Report</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889178"/>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ESO Code Administrator</a:t>
            </a:r>
          </a:p>
        </p:txBody>
      </p:sp>
    </p:spTree>
    <p:extLst>
      <p:ext uri="{BB962C8B-B14F-4D97-AF65-F5344CB8AC3E}">
        <p14:creationId xmlns:p14="http://schemas.microsoft.com/office/powerpoint/2010/main" val="2965221087"/>
      </p:ext>
    </p:extLst>
  </p:cSld>
  <p:clrMapOvr>
    <a:masterClrMapping/>
  </p:clrMapOvr>
</p:sld>
</file>

<file path=ppt/theme/theme1.xml><?xml version="1.0" encoding="utf-8"?>
<a:theme xmlns:a="http://schemas.openxmlformats.org/drawingml/2006/main" name="3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Presentation1" id="{CE798650-8520-40B0-90D1-815CC04C2AAF}" vid="{66810E5E-FF65-4988-BCE3-15124A60326A}"/>
    </a:ext>
  </a:extLst>
</a:theme>
</file>

<file path=ppt/theme/theme2.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lcf76f155ced4ddcb4097134ff3c332f xmlns="3f6024f2-ec53-42bf-9fc5-b1e570b27390">
      <Terms xmlns="http://schemas.microsoft.com/office/infopath/2007/PartnerControls"/>
    </lcf76f155ced4ddcb4097134ff3c332f>
    <TaxCatchAll xmlns="cadce026-d35b-4a62-a2ee-1436bb44fb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E7558B389E4AA41BCC49771F5D910C9" ma:contentTypeVersion="15" ma:contentTypeDescription="Create a new document." ma:contentTypeScope="" ma:versionID="685647ccc67e34e16dba3b611d2a089e">
  <xsd:schema xmlns:xsd="http://www.w3.org/2001/XMLSchema" xmlns:xs="http://www.w3.org/2001/XMLSchema" xmlns:p="http://schemas.microsoft.com/office/2006/metadata/properties" xmlns:ns2="3f6024f2-ec53-42bf-9fc5-b1e570b27390" xmlns:ns3="97b6fe81-1556-4112-94ca-31043ca39b71" xmlns:ns4="cadce026-d35b-4a62-a2ee-1436bb44fb55" targetNamespace="http://schemas.microsoft.com/office/2006/metadata/properties" ma:root="true" ma:fieldsID="6c0165d59e1567de676e008b7aa708ff" ns2:_="" ns3:_="" ns4:_="">
    <xsd:import namespace="3f6024f2-ec53-42bf-9fc5-b1e570b27390"/>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6024f2-ec53-42bf-9fc5-b1e570b273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B36002-CCFD-4C5D-814A-FF8D96969B7A}">
  <ds:schemaRefs>
    <ds:schemaRef ds:uri="cadce026-d35b-4a62-a2ee-1436bb44fb55"/>
    <ds:schemaRef ds:uri="http://schemas.microsoft.com/office/2006/documentManagement/types"/>
    <ds:schemaRef ds:uri="97b6fe81-1556-4112-94ca-31043ca39b71"/>
    <ds:schemaRef ds:uri="http://purl.org/dc/dcmitype/"/>
    <ds:schemaRef ds:uri="http://schemas.microsoft.com/office/infopath/2007/PartnerControls"/>
    <ds:schemaRef ds:uri="http://purl.org/dc/elements/1.1/"/>
    <ds:schemaRef ds:uri="http://schemas.microsoft.com/office/2006/metadata/properties"/>
    <ds:schemaRef ds:uri="3f6024f2-ec53-42bf-9fc5-b1e570b27390"/>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F469C342-9FB4-4BBE-B3F4-0442C96E76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6024f2-ec53-42bf-9fc5-b1e570b27390"/>
    <ds:schemaRef ds:uri="97b6fe81-1556-4112-94ca-31043ca39b71"/>
    <ds:schemaRef ds:uri="cadce026-d35b-4a62-a2ee-1436bb44fb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526808D-2B4C-4333-ABB4-74F13E7BF8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Workgroup 1 Slides (2)</Template>
  <TotalTime>149</TotalTime>
  <Words>731</Words>
  <Application>Microsoft Office PowerPoint</Application>
  <PresentationFormat>Widescreen</PresentationFormat>
  <Paragraphs>130</Paragraphs>
  <Slides>14</Slides>
  <Notes>5</Notes>
  <HiddenSlides>0</HiddenSlides>
  <MMClips>0</MMClips>
  <ScaleCrop>false</ScaleCrop>
  <HeadingPairs>
    <vt:vector size="6" baseType="variant">
      <vt:variant>
        <vt:lpstr>Fonts Used</vt:lpstr>
      </vt:variant>
      <vt:variant>
        <vt:i4>22</vt:i4>
      </vt:variant>
      <vt:variant>
        <vt:lpstr>Theme</vt:lpstr>
      </vt:variant>
      <vt:variant>
        <vt:i4>2</vt:i4>
      </vt:variant>
      <vt:variant>
        <vt:lpstr>Slide Titles</vt:lpstr>
      </vt:variant>
      <vt:variant>
        <vt:i4>14</vt:i4>
      </vt:variant>
    </vt:vector>
  </HeadingPairs>
  <TitlesOfParts>
    <vt:vector size="38" baseType="lpstr">
      <vt:lpstr>Arial</vt:lpstr>
      <vt:lpstr>Calibri</vt:lpstr>
      <vt:lpstr>Calibri Light</vt:lpstr>
      <vt:lpstr>Helvetica Neue LT Std 35 Thin</vt:lpstr>
      <vt:lpstr>Helvetica Neue LT Std 45 Light</vt:lpstr>
      <vt:lpstr>Helvetica Neue LT Std 65 Medium</vt:lpstr>
      <vt:lpstr>Helvetica Neue LT Std 87 Heavy </vt:lpstr>
      <vt:lpstr>HelveticaNeueLT Pro 45 Lt</vt:lpstr>
      <vt:lpstr>HelveticaNeueLT Pro 55 Roman</vt:lpstr>
      <vt:lpstr>HelveticaNeueLT Pro 65 Md</vt:lpstr>
      <vt:lpstr>HelveticaNeueLT Pro 95 Blk</vt:lpstr>
      <vt:lpstr>HelveticaNeueLT Std Cn</vt:lpstr>
      <vt:lpstr>HelveticaNeueLT Std Lt</vt:lpstr>
      <vt:lpstr>HelveticaNeueLT Std Med</vt:lpstr>
      <vt:lpstr>HelveticaNeueLT Std Thin</vt:lpstr>
      <vt:lpstr>HelveticaNeueLTPro-Blk</vt:lpstr>
      <vt:lpstr>HelveticaNeueLTPro-Hv</vt:lpstr>
      <vt:lpstr>HelveticaNeueLTPro-Roman</vt:lpstr>
      <vt:lpstr>Segoe UI</vt:lpstr>
      <vt:lpstr>Symbol</vt:lpstr>
      <vt:lpstr>Wingdings</vt:lpstr>
      <vt:lpstr>Wingdings 2</vt:lpstr>
      <vt:lpstr>3_Office Theme</vt:lpstr>
      <vt:lpstr>1_Office Theme</vt:lpstr>
      <vt:lpstr>17th July 2023 </vt:lpstr>
      <vt:lpstr>PowerPoint Presentation</vt:lpstr>
      <vt:lpstr>PowerPoint Presentation</vt:lpstr>
      <vt:lpstr>Code Modification Process Overview</vt:lpstr>
      <vt:lpstr>Expectations of a Workgroup Member</vt:lpstr>
      <vt:lpstr>PowerPoint Presentation</vt:lpstr>
      <vt:lpstr>CM086 - Introducing Connections Process to facilitate Competitively Appointed Transmission Owners </vt:lpstr>
      <vt:lpstr>PowerPoint Presentation</vt:lpstr>
      <vt:lpstr>PowerPoint Presentation</vt:lpstr>
      <vt:lpstr>PowerPoint Presentation</vt:lpstr>
      <vt:lpstr>CM086 - Introducing Connections Process to facilitate Competitively Appointed Transmission Owners  – Terms of Reference</vt:lpstr>
      <vt:lpstr>Timeline for CM086 – Standard Governance - Workgroups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13th January 2023 Online Meeting via Teams</dc:title>
  <dc:creator>Roberts(ESO), Ruth</dc:creator>
  <cp:lastModifiedBy>Lizzie Timmins (ESO)</cp:lastModifiedBy>
  <cp:revision>66</cp:revision>
  <dcterms:created xsi:type="dcterms:W3CDTF">2023-01-11T07:46:41Z</dcterms:created>
  <dcterms:modified xsi:type="dcterms:W3CDTF">2023-07-10T13:38:18Z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0x0101005E7558B389E4AA41BCC49771F5D910C9</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ies>
</file>